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700" r:id="rId4"/>
    <p:sldMasterId id="2147483701" r:id="rId5"/>
  </p:sldMasterIdLst>
  <p:notesMasterIdLst>
    <p:notesMasterId r:id="rId6"/>
  </p:notesMasterIdLst>
  <p:sldIdLst>
    <p:sldId id="256" r:id="rId7"/>
  </p:sldIdLst>
  <p:sldSz cy="5143500" cx="9144000"/>
  <p:notesSz cx="6858000" cy="9144000"/>
  <p:embeddedFontLst>
    <p:embeddedFont>
      <p:font typeface="Proxima Nova"/>
      <p:regular r:id="rId8"/>
      <p:bold r:id="rId9"/>
      <p:italic r:id="rId10"/>
      <p:boldItalic r:id="rId11"/>
    </p:embeddedFont>
    <p:embeddedFont>
      <p:font typeface="Roboto"/>
      <p:regular r:id="rId12"/>
      <p:bold r:id="rId13"/>
      <p:italic r:id="rId14"/>
      <p:boldItalic r:id="rId15"/>
    </p:embeddedFont>
    <p:embeddedFont>
      <p:font typeface="Roboto Medium"/>
      <p:regular r:id="rId16"/>
      <p:bold r:id="rId17"/>
      <p:italic r:id="rId18"/>
      <p:boldItalic r:id="rId19"/>
    </p:embeddedFont>
    <p:embeddedFont>
      <p:font typeface="Helvetica Neue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HelveticaNeue-regular.fntdata"/><Relationship Id="rId22" Type="http://schemas.openxmlformats.org/officeDocument/2006/relationships/font" Target="fonts/HelveticaNeue-italic.fntdata"/><Relationship Id="rId21" Type="http://schemas.openxmlformats.org/officeDocument/2006/relationships/font" Target="fonts/HelveticaNeue-bold.fntdata"/><Relationship Id="rId23" Type="http://schemas.openxmlformats.org/officeDocument/2006/relationships/font" Target="fonts/HelveticaNeue-boldItalic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ProximaNova-bold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font" Target="fonts/ProximaNova-regular.fntdata"/><Relationship Id="rId11" Type="http://schemas.openxmlformats.org/officeDocument/2006/relationships/font" Target="fonts/ProximaNova-boldItalic.fntdata"/><Relationship Id="rId10" Type="http://schemas.openxmlformats.org/officeDocument/2006/relationships/font" Target="fonts/ProximaNova-italic.fntdata"/><Relationship Id="rId13" Type="http://schemas.openxmlformats.org/officeDocument/2006/relationships/font" Target="fonts/Roboto-bold.fntdata"/><Relationship Id="rId12" Type="http://schemas.openxmlformats.org/officeDocument/2006/relationships/font" Target="fonts/Roboto-regular.fntdata"/><Relationship Id="rId15" Type="http://schemas.openxmlformats.org/officeDocument/2006/relationships/font" Target="fonts/Roboto-boldItalic.fntdata"/><Relationship Id="rId14" Type="http://schemas.openxmlformats.org/officeDocument/2006/relationships/font" Target="fonts/Roboto-italic.fntdata"/><Relationship Id="rId17" Type="http://schemas.openxmlformats.org/officeDocument/2006/relationships/font" Target="fonts/RobotoMedium-bold.fntdata"/><Relationship Id="rId16" Type="http://schemas.openxmlformats.org/officeDocument/2006/relationships/font" Target="fonts/RobotoMedium-regular.fntdata"/><Relationship Id="rId19" Type="http://schemas.openxmlformats.org/officeDocument/2006/relationships/font" Target="fonts/RobotoMedium-boldItalic.fntdata"/><Relationship Id="rId18" Type="http://schemas.openxmlformats.org/officeDocument/2006/relationships/font" Target="fonts/RobotoMedium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2b02241796f_0_13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9" name="Google Shape;239;g2b02241796f_0_131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6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10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jpg"/><Relationship Id="rId3" Type="http://schemas.openxmlformats.org/officeDocument/2006/relationships/image" Target="../media/image9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6.png"/><Relationship Id="rId3" Type="http://schemas.openxmlformats.org/officeDocument/2006/relationships/image" Target="../media/image7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16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16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6.png"/><Relationship Id="rId3" Type="http://schemas.openxmlformats.org/officeDocument/2006/relationships/image" Target="../media/image7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6.png"/><Relationship Id="rId4" Type="http://schemas.openxmlformats.org/officeDocument/2006/relationships/image" Target="../media/image1.png"/><Relationship Id="rId5" Type="http://schemas.openxmlformats.org/officeDocument/2006/relationships/image" Target="../media/image13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8.png"/><Relationship Id="rId3" Type="http://schemas.openxmlformats.org/officeDocument/2006/relationships/image" Target="../media/image9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yout White - 4 Columns" showMasterSp="0">
  <p:cSld name="Layout White - 4 Columns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4.png" id="51" name="Google Shape;51;p13"/>
          <p:cNvPicPr preferRelativeResize="0"/>
          <p:nvPr/>
        </p:nvPicPr>
        <p:blipFill rotWithShape="1">
          <a:blip r:embed="rId2">
            <a:alphaModFix/>
          </a:blip>
          <a:srcRect b="21044" l="9343" r="9335" t="21044"/>
          <a:stretch/>
        </p:blipFill>
        <p:spPr>
          <a:xfrm>
            <a:off x="191210" y="184137"/>
            <a:ext cx="613288" cy="18945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" id="52" name="Google Shape;52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1210" y="4717636"/>
            <a:ext cx="613321" cy="423504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403230" y="4893853"/>
            <a:ext cx="160800" cy="1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roxima Nova"/>
              <a:buNone/>
              <a:defRPr b="1" i="0" sz="9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roxima Nova"/>
              <a:buNone/>
              <a:defRPr b="1" i="0" sz="9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roxima Nova"/>
              <a:buNone/>
              <a:defRPr b="1" i="0" sz="9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roxima Nova"/>
              <a:buNone/>
              <a:defRPr b="1" i="0" sz="9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roxima Nova"/>
              <a:buNone/>
              <a:defRPr b="1" i="0" sz="9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roxima Nova"/>
              <a:buNone/>
              <a:defRPr b="1" i="0" sz="9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roxima Nova"/>
              <a:buNone/>
              <a:defRPr b="1" i="0" sz="9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roxima Nova"/>
              <a:buNone/>
              <a:defRPr b="1" i="0" sz="9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roxima Nova"/>
              <a:buNone/>
              <a:defRPr b="1" i="0" sz="9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4" name="Google Shape;54;p13"/>
          <p:cNvSpPr/>
          <p:nvPr/>
        </p:nvSpPr>
        <p:spPr>
          <a:xfrm>
            <a:off x="912028" y="205451"/>
            <a:ext cx="38880" cy="110808"/>
          </a:xfrm>
          <a:custGeom>
            <a:rect b="b" l="l" r="r" t="t"/>
            <a:pathLst>
              <a:path extrusionOk="0" h="21600" w="21600">
                <a:moveTo>
                  <a:pt x="8186" y="0"/>
                </a:moveTo>
                <a:lnTo>
                  <a:pt x="21600" y="0"/>
                </a:lnTo>
                <a:lnTo>
                  <a:pt x="14295" y="21600"/>
                </a:lnTo>
                <a:lnTo>
                  <a:pt x="0" y="21600"/>
                </a:lnTo>
                <a:lnTo>
                  <a:pt x="8186" y="0"/>
                </a:lnTo>
                <a:close/>
              </a:path>
            </a:pathLst>
          </a:custGeom>
          <a:solidFill>
            <a:srgbClr val="167DB7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5" name="Google Shape;55;p13"/>
          <p:cNvSpPr txBox="1"/>
          <p:nvPr>
            <p:ph idx="1" type="body"/>
          </p:nvPr>
        </p:nvSpPr>
        <p:spPr>
          <a:xfrm>
            <a:off x="1062451" y="1394289"/>
            <a:ext cx="1524000" cy="25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17150" spcFirstLastPara="1" rIns="17150" wrap="square" tIns="17150">
            <a:noAutofit/>
          </a:bodyPr>
          <a:lstStyle>
            <a:lvl1pPr indent="-279400" lvl="0" marL="4572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1pPr>
            <a:lvl2pPr indent="-279400" lvl="1" marL="9144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2pPr>
            <a:lvl3pPr indent="-279400" lvl="2" marL="13716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3pPr>
            <a:lvl4pPr indent="-279400" lvl="3" marL="18288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4pPr>
            <a:lvl5pPr indent="-279400" lvl="4" marL="22860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5pPr>
            <a:lvl6pPr indent="-279400" lvl="5" marL="27432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indent="-279400" lvl="6" marL="32004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indent="-279400" lvl="7" marL="36576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indent="-279400" lvl="8" marL="41148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/>
        </p:txBody>
      </p:sp>
      <p:sp>
        <p:nvSpPr>
          <p:cNvPr id="56" name="Google Shape;56;p13"/>
          <p:cNvSpPr txBox="1"/>
          <p:nvPr>
            <p:ph idx="2" type="body"/>
          </p:nvPr>
        </p:nvSpPr>
        <p:spPr>
          <a:xfrm>
            <a:off x="1057735" y="1109974"/>
            <a:ext cx="1524000" cy="1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17150" spcFirstLastPara="1" rIns="17150" wrap="square" tIns="17150">
            <a:noAutofit/>
          </a:bodyPr>
          <a:lstStyle>
            <a:lvl1pPr indent="-279400" lvl="0" marL="4572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1pPr>
            <a:lvl2pPr indent="-279400" lvl="1" marL="9144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2pPr>
            <a:lvl3pPr indent="-279400" lvl="2" marL="13716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3pPr>
            <a:lvl4pPr indent="-279400" lvl="3" marL="18288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4pPr>
            <a:lvl5pPr indent="-279400" lvl="4" marL="22860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5pPr>
            <a:lvl6pPr indent="-279400" lvl="5" marL="27432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indent="-279400" lvl="6" marL="32004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indent="-279400" lvl="7" marL="36576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indent="-279400" lvl="8" marL="41148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/>
        </p:txBody>
      </p:sp>
      <p:sp>
        <p:nvSpPr>
          <p:cNvPr id="57" name="Google Shape;57;p13"/>
          <p:cNvSpPr txBox="1"/>
          <p:nvPr>
            <p:ph idx="3" type="body"/>
          </p:nvPr>
        </p:nvSpPr>
        <p:spPr>
          <a:xfrm>
            <a:off x="4760451" y="1394289"/>
            <a:ext cx="1524000" cy="25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17150" spcFirstLastPara="1" rIns="17150" wrap="square" tIns="17150">
            <a:noAutofit/>
          </a:bodyPr>
          <a:lstStyle>
            <a:lvl1pPr indent="-279400" lvl="0" marL="4572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1pPr>
            <a:lvl2pPr indent="-279400" lvl="1" marL="9144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2pPr>
            <a:lvl3pPr indent="-279400" lvl="2" marL="13716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3pPr>
            <a:lvl4pPr indent="-279400" lvl="3" marL="18288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4pPr>
            <a:lvl5pPr indent="-279400" lvl="4" marL="22860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5pPr>
            <a:lvl6pPr indent="-279400" lvl="5" marL="27432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indent="-279400" lvl="6" marL="32004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indent="-279400" lvl="7" marL="36576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indent="-279400" lvl="8" marL="41148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/>
        </p:txBody>
      </p:sp>
      <p:sp>
        <p:nvSpPr>
          <p:cNvPr id="58" name="Google Shape;58;p13"/>
          <p:cNvSpPr txBox="1"/>
          <p:nvPr>
            <p:ph idx="4" type="body"/>
          </p:nvPr>
        </p:nvSpPr>
        <p:spPr>
          <a:xfrm>
            <a:off x="4755735" y="1109974"/>
            <a:ext cx="1524000" cy="1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17150" spcFirstLastPara="1" rIns="17150" wrap="square" tIns="17150">
            <a:noAutofit/>
          </a:bodyPr>
          <a:lstStyle>
            <a:lvl1pPr indent="-279400" lvl="0" marL="4572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1pPr>
            <a:lvl2pPr indent="-279400" lvl="1" marL="9144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2pPr>
            <a:lvl3pPr indent="-279400" lvl="2" marL="13716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3pPr>
            <a:lvl4pPr indent="-279400" lvl="3" marL="18288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4pPr>
            <a:lvl5pPr indent="-279400" lvl="4" marL="22860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5pPr>
            <a:lvl6pPr indent="-279400" lvl="5" marL="27432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indent="-279400" lvl="6" marL="32004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indent="-279400" lvl="7" marL="36576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indent="-279400" lvl="8" marL="41148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/>
        </p:txBody>
      </p:sp>
      <p:sp>
        <p:nvSpPr>
          <p:cNvPr id="59" name="Google Shape;59;p13"/>
          <p:cNvSpPr txBox="1"/>
          <p:nvPr>
            <p:ph idx="5" type="body"/>
          </p:nvPr>
        </p:nvSpPr>
        <p:spPr>
          <a:xfrm>
            <a:off x="2909093" y="1394289"/>
            <a:ext cx="1524000" cy="25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17150" spcFirstLastPara="1" rIns="17150" wrap="square" tIns="17150">
            <a:noAutofit/>
          </a:bodyPr>
          <a:lstStyle>
            <a:lvl1pPr indent="-279400" lvl="0" marL="4572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1pPr>
            <a:lvl2pPr indent="-279400" lvl="1" marL="9144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2pPr>
            <a:lvl3pPr indent="-279400" lvl="2" marL="13716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3pPr>
            <a:lvl4pPr indent="-279400" lvl="3" marL="18288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4pPr>
            <a:lvl5pPr indent="-279400" lvl="4" marL="22860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5pPr>
            <a:lvl6pPr indent="-279400" lvl="5" marL="27432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indent="-279400" lvl="6" marL="32004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indent="-279400" lvl="7" marL="36576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indent="-279400" lvl="8" marL="41148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/>
        </p:txBody>
      </p:sp>
      <p:sp>
        <p:nvSpPr>
          <p:cNvPr id="60" name="Google Shape;60;p13"/>
          <p:cNvSpPr txBox="1"/>
          <p:nvPr>
            <p:ph idx="6" type="body"/>
          </p:nvPr>
        </p:nvSpPr>
        <p:spPr>
          <a:xfrm>
            <a:off x="2904377" y="1109974"/>
            <a:ext cx="1524000" cy="1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17150" spcFirstLastPara="1" rIns="17150" wrap="square" tIns="17150">
            <a:noAutofit/>
          </a:bodyPr>
          <a:lstStyle>
            <a:lvl1pPr indent="-279400" lvl="0" marL="4572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1pPr>
            <a:lvl2pPr indent="-279400" lvl="1" marL="9144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2pPr>
            <a:lvl3pPr indent="-279400" lvl="2" marL="13716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3pPr>
            <a:lvl4pPr indent="-279400" lvl="3" marL="18288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4pPr>
            <a:lvl5pPr indent="-279400" lvl="4" marL="22860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5pPr>
            <a:lvl6pPr indent="-279400" lvl="5" marL="27432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indent="-279400" lvl="6" marL="32004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indent="-279400" lvl="7" marL="36576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indent="-279400" lvl="8" marL="41148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/>
        </p:txBody>
      </p:sp>
      <p:sp>
        <p:nvSpPr>
          <p:cNvPr id="61" name="Google Shape;61;p13"/>
          <p:cNvSpPr txBox="1"/>
          <p:nvPr>
            <p:ph idx="7" type="body"/>
          </p:nvPr>
        </p:nvSpPr>
        <p:spPr>
          <a:xfrm>
            <a:off x="6607094" y="1394289"/>
            <a:ext cx="1524000" cy="25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17150" spcFirstLastPara="1" rIns="17150" wrap="square" tIns="17150">
            <a:noAutofit/>
          </a:bodyPr>
          <a:lstStyle>
            <a:lvl1pPr indent="-279400" lvl="0" marL="4572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1pPr>
            <a:lvl2pPr indent="-279400" lvl="1" marL="9144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2pPr>
            <a:lvl3pPr indent="-279400" lvl="2" marL="13716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3pPr>
            <a:lvl4pPr indent="-279400" lvl="3" marL="18288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4pPr>
            <a:lvl5pPr indent="-279400" lvl="4" marL="22860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5pPr>
            <a:lvl6pPr indent="-279400" lvl="5" marL="27432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indent="-279400" lvl="6" marL="32004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indent="-279400" lvl="7" marL="36576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indent="-279400" lvl="8" marL="41148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/>
        </p:txBody>
      </p:sp>
      <p:sp>
        <p:nvSpPr>
          <p:cNvPr id="62" name="Google Shape;62;p13"/>
          <p:cNvSpPr txBox="1"/>
          <p:nvPr>
            <p:ph idx="8" type="body"/>
          </p:nvPr>
        </p:nvSpPr>
        <p:spPr>
          <a:xfrm>
            <a:off x="6602377" y="1109974"/>
            <a:ext cx="1524000" cy="1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17150" spcFirstLastPara="1" rIns="17150" wrap="square" tIns="17150">
            <a:noAutofit/>
          </a:bodyPr>
          <a:lstStyle>
            <a:lvl1pPr indent="-279400" lvl="0" marL="4572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1pPr>
            <a:lvl2pPr indent="-279400" lvl="1" marL="9144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2pPr>
            <a:lvl3pPr indent="-279400" lvl="2" marL="13716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3pPr>
            <a:lvl4pPr indent="-279400" lvl="3" marL="18288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4pPr>
            <a:lvl5pPr indent="-279400" lvl="4" marL="22860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5pPr>
            <a:lvl6pPr indent="-279400" lvl="5" marL="27432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indent="-279400" lvl="6" marL="32004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indent="-279400" lvl="7" marL="36576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indent="-279400" lvl="8" marL="41148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/>
        </p:txBody>
      </p:sp>
      <p:sp>
        <p:nvSpPr>
          <p:cNvPr id="63" name="Google Shape;63;p13"/>
          <p:cNvSpPr txBox="1"/>
          <p:nvPr>
            <p:ph idx="9" type="body"/>
          </p:nvPr>
        </p:nvSpPr>
        <p:spPr>
          <a:xfrm>
            <a:off x="1058432" y="149391"/>
            <a:ext cx="3704400" cy="2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17150" spcFirstLastPara="1" rIns="17150" wrap="square" tIns="17150">
            <a:noAutofit/>
          </a:bodyPr>
          <a:lstStyle>
            <a:lvl1pPr indent="-279400" lvl="0" marL="4572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1pPr>
            <a:lvl2pPr indent="-279400" lvl="1" marL="9144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2pPr>
            <a:lvl3pPr indent="-279400" lvl="2" marL="13716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3pPr>
            <a:lvl4pPr indent="-279400" lvl="3" marL="18288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4pPr>
            <a:lvl5pPr indent="-279400" lvl="4" marL="22860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5pPr>
            <a:lvl6pPr indent="-279400" lvl="5" marL="27432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indent="-279400" lvl="6" marL="32004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indent="-279400" lvl="7" marL="36576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indent="-279400" lvl="8" marL="41148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1" name="Google Shape;71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 Title Layout" showMasterSp="0">
  <p:cSld name="Blue Title Layout">
    <p:bg>
      <p:bgPr>
        <a:solidFill>
          <a:srgbClr val="167DB7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n" id="73" name="Google Shape;73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745998" y="-1345288"/>
            <a:ext cx="2568750" cy="5123449"/>
          </a:xfrm>
          <a:prstGeom prst="rect">
            <a:avLst/>
          </a:prstGeom>
          <a:noFill/>
          <a:ln>
            <a:noFill/>
          </a:ln>
          <a:effectLst>
            <a:outerShdw blurRad="711200" rotWithShape="0" dir="5400000" dist="304800">
              <a:srgbClr val="000000">
                <a:alpha val="8630"/>
              </a:srgbClr>
            </a:outerShdw>
          </a:effectLst>
        </p:spPr>
      </p:pic>
      <p:pic>
        <p:nvPicPr>
          <p:cNvPr descr="Imagen" id="74" name="Google Shape;74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1060" y="2118367"/>
            <a:ext cx="1246952" cy="861032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6"/>
          <p:cNvSpPr txBox="1"/>
          <p:nvPr>
            <p:ph type="title"/>
          </p:nvPr>
        </p:nvSpPr>
        <p:spPr>
          <a:xfrm>
            <a:off x="1971743" y="2167882"/>
            <a:ext cx="6115800" cy="26649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9pPr>
          </a:lstStyle>
          <a:p/>
        </p:txBody>
      </p:sp>
      <p:pic>
        <p:nvPicPr>
          <p:cNvPr descr="Imagen" id="76" name="Google Shape;76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390046" y="4050073"/>
            <a:ext cx="2568750" cy="5123449"/>
          </a:xfrm>
          <a:prstGeom prst="rect">
            <a:avLst/>
          </a:prstGeom>
          <a:noFill/>
          <a:ln>
            <a:noFill/>
          </a:ln>
          <a:effectLst>
            <a:outerShdw blurRad="711200" rotWithShape="0" dir="5400000" dist="304800">
              <a:srgbClr val="000000">
                <a:alpha val="8630"/>
              </a:srgbClr>
            </a:outerShdw>
          </a:effectLst>
        </p:spPr>
      </p:pic>
      <p:sp>
        <p:nvSpPr>
          <p:cNvPr id="77" name="Google Shape;77;p16"/>
          <p:cNvSpPr txBox="1"/>
          <p:nvPr>
            <p:ph idx="12" type="sldNum"/>
          </p:nvPr>
        </p:nvSpPr>
        <p:spPr>
          <a:xfrm>
            <a:off x="8554179" y="178978"/>
            <a:ext cx="160800" cy="1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7DB7"/>
              </a:buClr>
              <a:buSzPts val="900"/>
              <a:buFont typeface="Proxima Nova"/>
              <a:buNone/>
              <a:defRPr b="1" i="0" sz="900" u="none" cap="none" strike="noStrike">
                <a:solidFill>
                  <a:srgbClr val="167DB7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7DB7"/>
              </a:buClr>
              <a:buSzPts val="900"/>
              <a:buFont typeface="Proxima Nova"/>
              <a:buNone/>
              <a:defRPr b="1" i="0" sz="900" u="none" cap="none" strike="noStrike">
                <a:solidFill>
                  <a:srgbClr val="167DB7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7DB7"/>
              </a:buClr>
              <a:buSzPts val="900"/>
              <a:buFont typeface="Proxima Nova"/>
              <a:buNone/>
              <a:defRPr b="1" i="0" sz="900" u="none" cap="none" strike="noStrike">
                <a:solidFill>
                  <a:srgbClr val="167DB7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7DB7"/>
              </a:buClr>
              <a:buSzPts val="900"/>
              <a:buFont typeface="Proxima Nova"/>
              <a:buNone/>
              <a:defRPr b="1" i="0" sz="900" u="none" cap="none" strike="noStrike">
                <a:solidFill>
                  <a:srgbClr val="167DB7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7DB7"/>
              </a:buClr>
              <a:buSzPts val="900"/>
              <a:buFont typeface="Proxima Nova"/>
              <a:buNone/>
              <a:defRPr b="1" i="0" sz="900" u="none" cap="none" strike="noStrike">
                <a:solidFill>
                  <a:srgbClr val="167DB7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7DB7"/>
              </a:buClr>
              <a:buSzPts val="900"/>
              <a:buFont typeface="Proxima Nova"/>
              <a:buNone/>
              <a:defRPr b="1" i="0" sz="900" u="none" cap="none" strike="noStrike">
                <a:solidFill>
                  <a:srgbClr val="167DB7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7DB7"/>
              </a:buClr>
              <a:buSzPts val="900"/>
              <a:buFont typeface="Proxima Nova"/>
              <a:buNone/>
              <a:defRPr b="1" i="0" sz="900" u="none" cap="none" strike="noStrike">
                <a:solidFill>
                  <a:srgbClr val="167DB7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7DB7"/>
              </a:buClr>
              <a:buSzPts val="900"/>
              <a:buFont typeface="Proxima Nova"/>
              <a:buNone/>
              <a:defRPr b="1" i="0" sz="900" u="none" cap="none" strike="noStrike">
                <a:solidFill>
                  <a:srgbClr val="167DB7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7DB7"/>
              </a:buClr>
              <a:buSzPts val="900"/>
              <a:buFont typeface="Proxima Nova"/>
              <a:buNone/>
              <a:defRPr b="1" i="0" sz="900" u="none" cap="none" strike="noStrike">
                <a:solidFill>
                  <a:srgbClr val="167DB7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ANGE Section header 1" showMasterSp="0">
  <p:cSld name="1 Cover Page_1_7">
    <p:bg>
      <p:bgPr>
        <a:solidFill>
          <a:schemeClr val="accent1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type="ctrTitle"/>
          </p:nvPr>
        </p:nvSpPr>
        <p:spPr>
          <a:xfrm>
            <a:off x="225025" y="1372600"/>
            <a:ext cx="3811200" cy="158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2000" lIns="72000" spcFirstLastPara="1" rIns="72000" wrap="square" tIns="720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Roboto"/>
              <a:buNone/>
              <a:defRPr sz="40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0" name="Google Shape;80;p17"/>
          <p:cNvSpPr txBox="1"/>
          <p:nvPr>
            <p:ph idx="1" type="subTitle"/>
          </p:nvPr>
        </p:nvSpPr>
        <p:spPr>
          <a:xfrm>
            <a:off x="225025" y="3082872"/>
            <a:ext cx="3811200" cy="11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72000" lIns="72000" spcFirstLastPara="1" rIns="72000" wrap="square" tIns="72000">
            <a:noAutofit/>
          </a:bodyPr>
          <a:lstStyle>
            <a:lvl1pPr lv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200"/>
              <a:buNone/>
              <a:defRPr sz="1800"/>
            </a:lvl1pPr>
            <a:lvl2pPr lvl="1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1100"/>
            </a:lvl2pPr>
            <a:lvl3pPr lvl="2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900"/>
            </a:lvl4pPr>
            <a:lvl5pPr lvl="4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900"/>
            </a:lvl5pPr>
            <a:lvl6pPr lvl="5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900"/>
            </a:lvl6pPr>
            <a:lvl7pPr lvl="6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900"/>
            </a:lvl7pPr>
            <a:lvl8pPr lvl="7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900"/>
            </a:lvl8pPr>
            <a:lvl9pPr lvl="8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900"/>
            </a:lvl9pPr>
          </a:lstStyle>
          <a:p/>
        </p:txBody>
      </p:sp>
      <p:pic>
        <p:nvPicPr>
          <p:cNvPr descr="A view of a mountain&#10;&#10;Description automatically generated" id="81" name="Google Shape;81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72000" y="0"/>
            <a:ext cx="457200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7"/>
          <p:cNvPicPr preferRelativeResize="0"/>
          <p:nvPr/>
        </p:nvPicPr>
        <p:blipFill rotWithShape="1">
          <a:blip r:embed="rId3">
            <a:alphaModFix/>
          </a:blip>
          <a:srcRect b="0" l="0" r="4561" t="3250"/>
          <a:stretch/>
        </p:blipFill>
        <p:spPr>
          <a:xfrm>
            <a:off x="278100" y="4695611"/>
            <a:ext cx="188329" cy="211894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54000" lIns="54000" spcFirstLastPara="1" rIns="54000" wrap="square" tIns="540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/>
          <p:nvPr>
            <p:ph type="title"/>
          </p:nvPr>
        </p:nvSpPr>
        <p:spPr>
          <a:xfrm>
            <a:off x="3844284" y="2314036"/>
            <a:ext cx="1455300" cy="4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b="0" i="0" sz="27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/>
        </p:txBody>
      </p:sp>
      <p:sp>
        <p:nvSpPr>
          <p:cNvPr id="86" name="Google Shape;86;p18"/>
          <p:cNvSpPr txBox="1"/>
          <p:nvPr>
            <p:ph idx="1" type="body"/>
          </p:nvPr>
        </p:nvSpPr>
        <p:spPr>
          <a:xfrm>
            <a:off x="457200" y="1183005"/>
            <a:ext cx="8229600" cy="33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1pPr>
            <a:lvl2pPr indent="-228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indent="-2286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indent="-228600" lvl="5" marL="2743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indent="-228600" lvl="6" marL="3200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indent="-228600" lvl="7" marL="3657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indent="-228600" lvl="8" marL="411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/>
        </p:txBody>
      </p:sp>
      <p:sp>
        <p:nvSpPr>
          <p:cNvPr id="87" name="Google Shape;87;p18"/>
          <p:cNvSpPr txBox="1"/>
          <p:nvPr>
            <p:ph idx="11" type="ftr"/>
          </p:nvPr>
        </p:nvSpPr>
        <p:spPr>
          <a:xfrm>
            <a:off x="1107398" y="4756275"/>
            <a:ext cx="583800" cy="1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8" name="Google Shape;88;p18"/>
          <p:cNvSpPr txBox="1"/>
          <p:nvPr>
            <p:ph idx="10" type="dt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5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9" name="Google Shape;89;p18"/>
          <p:cNvSpPr txBox="1"/>
          <p:nvPr>
            <p:ph idx="12" type="sldNum"/>
          </p:nvPr>
        </p:nvSpPr>
        <p:spPr>
          <a:xfrm>
            <a:off x="658368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sic Layout" showMasterSp="0">
  <p:cSld name="Basic Layou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n" id="93" name="Google Shape;93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1210" y="4717636"/>
            <a:ext cx="613321" cy="423504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20"/>
          <p:cNvSpPr txBox="1"/>
          <p:nvPr>
            <p:ph idx="12" type="sldNum"/>
          </p:nvPr>
        </p:nvSpPr>
        <p:spPr>
          <a:xfrm>
            <a:off x="403230" y="4893853"/>
            <a:ext cx="160800" cy="1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roxima Nova"/>
              <a:buNone/>
              <a:defRPr b="1" i="0" sz="9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roxima Nova"/>
              <a:buNone/>
              <a:defRPr b="1" i="0" sz="9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roxima Nova"/>
              <a:buNone/>
              <a:defRPr b="1" i="0" sz="9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roxima Nova"/>
              <a:buNone/>
              <a:defRPr b="1" i="0" sz="9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roxima Nova"/>
              <a:buNone/>
              <a:defRPr b="1" i="0" sz="9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roxima Nova"/>
              <a:buNone/>
              <a:defRPr b="1" i="0" sz="9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roxima Nova"/>
              <a:buNone/>
              <a:defRPr b="1" i="0" sz="9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roxima Nova"/>
              <a:buNone/>
              <a:defRPr b="1" i="0" sz="9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roxima Nova"/>
              <a:buNone/>
              <a:defRPr b="1" i="0" sz="9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5" name="Google Shape;95;p20"/>
          <p:cNvSpPr txBox="1"/>
          <p:nvPr>
            <p:ph type="title"/>
          </p:nvPr>
        </p:nvSpPr>
        <p:spPr>
          <a:xfrm>
            <a:off x="1046480" y="854874"/>
            <a:ext cx="69582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7DB7"/>
              </a:buClr>
              <a:buSzPts val="3000"/>
              <a:buFont typeface="Helvetica Neue"/>
              <a:buNone/>
              <a:defRPr b="0" sz="3000">
                <a:solidFill>
                  <a:srgbClr val="167DB7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9pPr>
          </a:lstStyle>
          <a:p/>
        </p:txBody>
      </p:sp>
      <p:pic>
        <p:nvPicPr>
          <p:cNvPr descr="image4.png" id="96" name="Google Shape;96;p20"/>
          <p:cNvPicPr preferRelativeResize="0"/>
          <p:nvPr/>
        </p:nvPicPr>
        <p:blipFill rotWithShape="1">
          <a:blip r:embed="rId3">
            <a:alphaModFix/>
          </a:blip>
          <a:srcRect b="21044" l="9343" r="9335" t="21044"/>
          <a:stretch/>
        </p:blipFill>
        <p:spPr>
          <a:xfrm>
            <a:off x="191210" y="184137"/>
            <a:ext cx="613288" cy="189454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0"/>
          <p:cNvSpPr/>
          <p:nvPr/>
        </p:nvSpPr>
        <p:spPr>
          <a:xfrm>
            <a:off x="912028" y="205451"/>
            <a:ext cx="38880" cy="110808"/>
          </a:xfrm>
          <a:custGeom>
            <a:rect b="b" l="l" r="r" t="t"/>
            <a:pathLst>
              <a:path extrusionOk="0" h="21600" w="21600">
                <a:moveTo>
                  <a:pt x="8186" y="0"/>
                </a:moveTo>
                <a:lnTo>
                  <a:pt x="21600" y="0"/>
                </a:lnTo>
                <a:lnTo>
                  <a:pt x="14295" y="21600"/>
                </a:lnTo>
                <a:lnTo>
                  <a:pt x="0" y="21600"/>
                </a:lnTo>
                <a:lnTo>
                  <a:pt x="8186" y="0"/>
                </a:lnTo>
                <a:close/>
              </a:path>
            </a:pathLst>
          </a:custGeom>
          <a:solidFill>
            <a:srgbClr val="167DB7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"/>
              <a:buNone/>
            </a:pPr>
            <a:r>
              <a:t/>
            </a:r>
            <a:endParaRPr b="0" i="0" sz="900" u="none" cap="none" strike="noStrike">
              <a:solidFill>
                <a:srgbClr val="2D313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8" name="Google Shape;98;p20"/>
          <p:cNvSpPr txBox="1"/>
          <p:nvPr>
            <p:ph idx="1" type="body"/>
          </p:nvPr>
        </p:nvSpPr>
        <p:spPr>
          <a:xfrm>
            <a:off x="1050143" y="1859756"/>
            <a:ext cx="3363000" cy="24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3133"/>
              </a:buClr>
              <a:buSzPts val="1200"/>
              <a:buFont typeface="Helvetica Neue"/>
              <a:buNone/>
              <a:defRPr b="0" sz="1200">
                <a:solidFill>
                  <a:srgbClr val="2D3133"/>
                </a:solidFill>
              </a:defRPr>
            </a:lvl1pPr>
            <a:lvl2pPr indent="-228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3133"/>
              </a:buClr>
              <a:buSzPts val="1200"/>
              <a:buFont typeface="Helvetica Neue"/>
              <a:buNone/>
              <a:defRPr b="0" sz="1200">
                <a:solidFill>
                  <a:srgbClr val="2D3133"/>
                </a:solidFill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3133"/>
              </a:buClr>
              <a:buSzPts val="1200"/>
              <a:buFont typeface="Helvetica Neue"/>
              <a:buNone/>
              <a:defRPr b="0" sz="1200">
                <a:solidFill>
                  <a:srgbClr val="2D3133"/>
                </a:solidFill>
              </a:defRPr>
            </a:lvl3pPr>
            <a:lvl4pPr indent="-22860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3133"/>
              </a:buClr>
              <a:buSzPts val="1200"/>
              <a:buFont typeface="Helvetica Neue"/>
              <a:buNone/>
              <a:defRPr b="0" sz="1200">
                <a:solidFill>
                  <a:srgbClr val="2D3133"/>
                </a:solidFill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3133"/>
              </a:buClr>
              <a:buSzPts val="1200"/>
              <a:buFont typeface="Helvetica Neue"/>
              <a:buNone/>
              <a:defRPr b="0" sz="1200">
                <a:solidFill>
                  <a:srgbClr val="2D3133"/>
                </a:solidFill>
              </a:defRPr>
            </a:lvl5pPr>
            <a:lvl6pPr indent="-279400" lvl="5" marL="27432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indent="-279400" lvl="6" marL="32004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indent="-279400" lvl="7" marL="36576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indent="-279400" lvl="8" marL="41148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/>
        </p:txBody>
      </p:sp>
      <p:sp>
        <p:nvSpPr>
          <p:cNvPr id="99" name="Google Shape;99;p20"/>
          <p:cNvSpPr txBox="1"/>
          <p:nvPr>
            <p:ph idx="2" type="body"/>
          </p:nvPr>
        </p:nvSpPr>
        <p:spPr>
          <a:xfrm>
            <a:off x="1058432" y="149391"/>
            <a:ext cx="3704400" cy="2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17150" spcFirstLastPara="1" rIns="17150" wrap="square" tIns="17150">
            <a:noAutofit/>
          </a:bodyPr>
          <a:lstStyle>
            <a:lvl1pPr indent="-279400" lvl="0" marL="4572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1pPr>
            <a:lvl2pPr indent="-279400" lvl="1" marL="9144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2pPr>
            <a:lvl3pPr indent="-279400" lvl="2" marL="13716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3pPr>
            <a:lvl4pPr indent="-279400" lvl="3" marL="18288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4pPr>
            <a:lvl5pPr indent="-279400" lvl="4" marL="22860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5pPr>
            <a:lvl6pPr indent="-279400" lvl="5" marL="27432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indent="-279400" lvl="6" marL="32004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indent="-279400" lvl="7" marL="36576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indent="-279400" lvl="8" marL="41148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yout White - 4 Columns" showMasterSp="0">
  <p:cSld name="Layout White - 4 Columns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4.png" id="101" name="Google Shape;101;p21"/>
          <p:cNvPicPr preferRelativeResize="0"/>
          <p:nvPr/>
        </p:nvPicPr>
        <p:blipFill rotWithShape="1">
          <a:blip r:embed="rId2">
            <a:alphaModFix/>
          </a:blip>
          <a:srcRect b="21044" l="9343" r="9335" t="21044"/>
          <a:stretch/>
        </p:blipFill>
        <p:spPr>
          <a:xfrm>
            <a:off x="191210" y="184137"/>
            <a:ext cx="613288" cy="18945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" id="102" name="Google Shape;102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1210" y="4717636"/>
            <a:ext cx="613321" cy="423504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1"/>
          <p:cNvSpPr txBox="1"/>
          <p:nvPr>
            <p:ph idx="12" type="sldNum"/>
          </p:nvPr>
        </p:nvSpPr>
        <p:spPr>
          <a:xfrm>
            <a:off x="403230" y="4893853"/>
            <a:ext cx="160800" cy="1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roxima Nova"/>
              <a:buNone/>
              <a:defRPr b="1" i="0" sz="9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roxima Nova"/>
              <a:buNone/>
              <a:defRPr b="1" i="0" sz="9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roxima Nova"/>
              <a:buNone/>
              <a:defRPr b="1" i="0" sz="9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roxima Nova"/>
              <a:buNone/>
              <a:defRPr b="1" i="0" sz="9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roxima Nova"/>
              <a:buNone/>
              <a:defRPr b="1" i="0" sz="9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roxima Nova"/>
              <a:buNone/>
              <a:defRPr b="1" i="0" sz="9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roxima Nova"/>
              <a:buNone/>
              <a:defRPr b="1" i="0" sz="9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roxima Nova"/>
              <a:buNone/>
              <a:defRPr b="1" i="0" sz="9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roxima Nova"/>
              <a:buNone/>
              <a:defRPr b="1" i="0" sz="9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4" name="Google Shape;104;p21"/>
          <p:cNvSpPr/>
          <p:nvPr/>
        </p:nvSpPr>
        <p:spPr>
          <a:xfrm>
            <a:off x="912028" y="205451"/>
            <a:ext cx="38880" cy="110808"/>
          </a:xfrm>
          <a:custGeom>
            <a:rect b="b" l="l" r="r" t="t"/>
            <a:pathLst>
              <a:path extrusionOk="0" h="21600" w="21600">
                <a:moveTo>
                  <a:pt x="8186" y="0"/>
                </a:moveTo>
                <a:lnTo>
                  <a:pt x="21600" y="0"/>
                </a:lnTo>
                <a:lnTo>
                  <a:pt x="14295" y="21600"/>
                </a:lnTo>
                <a:lnTo>
                  <a:pt x="0" y="21600"/>
                </a:lnTo>
                <a:lnTo>
                  <a:pt x="8186" y="0"/>
                </a:lnTo>
                <a:close/>
              </a:path>
            </a:pathLst>
          </a:custGeom>
          <a:solidFill>
            <a:srgbClr val="167DB7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"/>
              <a:buNone/>
            </a:pPr>
            <a:r>
              <a:t/>
            </a:r>
            <a:endParaRPr b="0" i="0" sz="900" u="none" cap="none" strike="noStrike">
              <a:solidFill>
                <a:srgbClr val="2D313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5" name="Google Shape;105;p21"/>
          <p:cNvSpPr txBox="1"/>
          <p:nvPr>
            <p:ph idx="1" type="body"/>
          </p:nvPr>
        </p:nvSpPr>
        <p:spPr>
          <a:xfrm>
            <a:off x="1062451" y="1394289"/>
            <a:ext cx="1524000" cy="25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17150" spcFirstLastPara="1" rIns="17150" wrap="square" tIns="17150">
            <a:noAutofit/>
          </a:bodyPr>
          <a:lstStyle>
            <a:lvl1pPr indent="-279400" lvl="0" marL="4572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1pPr>
            <a:lvl2pPr indent="-279400" lvl="1" marL="9144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2pPr>
            <a:lvl3pPr indent="-279400" lvl="2" marL="13716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3pPr>
            <a:lvl4pPr indent="-279400" lvl="3" marL="18288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4pPr>
            <a:lvl5pPr indent="-279400" lvl="4" marL="22860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5pPr>
            <a:lvl6pPr indent="-279400" lvl="5" marL="27432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indent="-279400" lvl="6" marL="32004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indent="-279400" lvl="7" marL="36576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indent="-279400" lvl="8" marL="41148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/>
        </p:txBody>
      </p:sp>
      <p:sp>
        <p:nvSpPr>
          <p:cNvPr id="106" name="Google Shape;106;p21"/>
          <p:cNvSpPr txBox="1"/>
          <p:nvPr>
            <p:ph idx="2" type="body"/>
          </p:nvPr>
        </p:nvSpPr>
        <p:spPr>
          <a:xfrm>
            <a:off x="1057735" y="1109974"/>
            <a:ext cx="1524000" cy="1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17150" spcFirstLastPara="1" rIns="17150" wrap="square" tIns="17150">
            <a:noAutofit/>
          </a:bodyPr>
          <a:lstStyle>
            <a:lvl1pPr indent="-279400" lvl="0" marL="4572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1pPr>
            <a:lvl2pPr indent="-279400" lvl="1" marL="9144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2pPr>
            <a:lvl3pPr indent="-279400" lvl="2" marL="13716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3pPr>
            <a:lvl4pPr indent="-279400" lvl="3" marL="18288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4pPr>
            <a:lvl5pPr indent="-279400" lvl="4" marL="22860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5pPr>
            <a:lvl6pPr indent="-279400" lvl="5" marL="27432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indent="-279400" lvl="6" marL="32004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indent="-279400" lvl="7" marL="36576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indent="-279400" lvl="8" marL="41148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/>
        </p:txBody>
      </p:sp>
      <p:sp>
        <p:nvSpPr>
          <p:cNvPr id="107" name="Google Shape;107;p21"/>
          <p:cNvSpPr txBox="1"/>
          <p:nvPr>
            <p:ph idx="3" type="body"/>
          </p:nvPr>
        </p:nvSpPr>
        <p:spPr>
          <a:xfrm>
            <a:off x="4760451" y="1394289"/>
            <a:ext cx="1524000" cy="25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17150" spcFirstLastPara="1" rIns="17150" wrap="square" tIns="17150">
            <a:noAutofit/>
          </a:bodyPr>
          <a:lstStyle>
            <a:lvl1pPr indent="-279400" lvl="0" marL="4572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1pPr>
            <a:lvl2pPr indent="-279400" lvl="1" marL="9144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2pPr>
            <a:lvl3pPr indent="-279400" lvl="2" marL="13716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3pPr>
            <a:lvl4pPr indent="-279400" lvl="3" marL="18288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4pPr>
            <a:lvl5pPr indent="-279400" lvl="4" marL="22860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5pPr>
            <a:lvl6pPr indent="-279400" lvl="5" marL="27432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indent="-279400" lvl="6" marL="32004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indent="-279400" lvl="7" marL="36576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indent="-279400" lvl="8" marL="41148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/>
        </p:txBody>
      </p:sp>
      <p:sp>
        <p:nvSpPr>
          <p:cNvPr id="108" name="Google Shape;108;p21"/>
          <p:cNvSpPr txBox="1"/>
          <p:nvPr>
            <p:ph idx="4" type="body"/>
          </p:nvPr>
        </p:nvSpPr>
        <p:spPr>
          <a:xfrm>
            <a:off x="4755735" y="1109974"/>
            <a:ext cx="1524000" cy="1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17150" spcFirstLastPara="1" rIns="17150" wrap="square" tIns="17150">
            <a:noAutofit/>
          </a:bodyPr>
          <a:lstStyle>
            <a:lvl1pPr indent="-279400" lvl="0" marL="4572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1pPr>
            <a:lvl2pPr indent="-279400" lvl="1" marL="9144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2pPr>
            <a:lvl3pPr indent="-279400" lvl="2" marL="13716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3pPr>
            <a:lvl4pPr indent="-279400" lvl="3" marL="18288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4pPr>
            <a:lvl5pPr indent="-279400" lvl="4" marL="22860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5pPr>
            <a:lvl6pPr indent="-279400" lvl="5" marL="27432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indent="-279400" lvl="6" marL="32004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indent="-279400" lvl="7" marL="36576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indent="-279400" lvl="8" marL="41148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/>
        </p:txBody>
      </p:sp>
      <p:sp>
        <p:nvSpPr>
          <p:cNvPr id="109" name="Google Shape;109;p21"/>
          <p:cNvSpPr txBox="1"/>
          <p:nvPr>
            <p:ph idx="5" type="body"/>
          </p:nvPr>
        </p:nvSpPr>
        <p:spPr>
          <a:xfrm>
            <a:off x="2909093" y="1394289"/>
            <a:ext cx="1524000" cy="25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17150" spcFirstLastPara="1" rIns="17150" wrap="square" tIns="17150">
            <a:noAutofit/>
          </a:bodyPr>
          <a:lstStyle>
            <a:lvl1pPr indent="-279400" lvl="0" marL="4572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1pPr>
            <a:lvl2pPr indent="-279400" lvl="1" marL="9144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2pPr>
            <a:lvl3pPr indent="-279400" lvl="2" marL="13716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3pPr>
            <a:lvl4pPr indent="-279400" lvl="3" marL="18288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4pPr>
            <a:lvl5pPr indent="-279400" lvl="4" marL="22860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5pPr>
            <a:lvl6pPr indent="-279400" lvl="5" marL="27432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indent="-279400" lvl="6" marL="32004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indent="-279400" lvl="7" marL="36576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indent="-279400" lvl="8" marL="41148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/>
        </p:txBody>
      </p:sp>
      <p:sp>
        <p:nvSpPr>
          <p:cNvPr id="110" name="Google Shape;110;p21"/>
          <p:cNvSpPr txBox="1"/>
          <p:nvPr>
            <p:ph idx="6" type="body"/>
          </p:nvPr>
        </p:nvSpPr>
        <p:spPr>
          <a:xfrm>
            <a:off x="2904377" y="1109974"/>
            <a:ext cx="1524000" cy="1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17150" spcFirstLastPara="1" rIns="17150" wrap="square" tIns="17150">
            <a:noAutofit/>
          </a:bodyPr>
          <a:lstStyle>
            <a:lvl1pPr indent="-279400" lvl="0" marL="4572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1pPr>
            <a:lvl2pPr indent="-279400" lvl="1" marL="9144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2pPr>
            <a:lvl3pPr indent="-279400" lvl="2" marL="13716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3pPr>
            <a:lvl4pPr indent="-279400" lvl="3" marL="18288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4pPr>
            <a:lvl5pPr indent="-279400" lvl="4" marL="22860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5pPr>
            <a:lvl6pPr indent="-279400" lvl="5" marL="27432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indent="-279400" lvl="6" marL="32004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indent="-279400" lvl="7" marL="36576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indent="-279400" lvl="8" marL="41148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/>
        </p:txBody>
      </p:sp>
      <p:sp>
        <p:nvSpPr>
          <p:cNvPr id="111" name="Google Shape;111;p21"/>
          <p:cNvSpPr txBox="1"/>
          <p:nvPr>
            <p:ph idx="7" type="body"/>
          </p:nvPr>
        </p:nvSpPr>
        <p:spPr>
          <a:xfrm>
            <a:off x="6607094" y="1394289"/>
            <a:ext cx="1524000" cy="25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17150" spcFirstLastPara="1" rIns="17150" wrap="square" tIns="17150">
            <a:noAutofit/>
          </a:bodyPr>
          <a:lstStyle>
            <a:lvl1pPr indent="-279400" lvl="0" marL="4572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1pPr>
            <a:lvl2pPr indent="-279400" lvl="1" marL="9144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2pPr>
            <a:lvl3pPr indent="-279400" lvl="2" marL="13716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3pPr>
            <a:lvl4pPr indent="-279400" lvl="3" marL="18288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4pPr>
            <a:lvl5pPr indent="-279400" lvl="4" marL="22860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5pPr>
            <a:lvl6pPr indent="-279400" lvl="5" marL="27432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indent="-279400" lvl="6" marL="32004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indent="-279400" lvl="7" marL="36576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indent="-279400" lvl="8" marL="41148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/>
        </p:txBody>
      </p:sp>
      <p:sp>
        <p:nvSpPr>
          <p:cNvPr id="112" name="Google Shape;112;p21"/>
          <p:cNvSpPr txBox="1"/>
          <p:nvPr>
            <p:ph idx="8" type="body"/>
          </p:nvPr>
        </p:nvSpPr>
        <p:spPr>
          <a:xfrm>
            <a:off x="6602377" y="1109974"/>
            <a:ext cx="1524000" cy="1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17150" spcFirstLastPara="1" rIns="17150" wrap="square" tIns="17150">
            <a:noAutofit/>
          </a:bodyPr>
          <a:lstStyle>
            <a:lvl1pPr indent="-279400" lvl="0" marL="4572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1pPr>
            <a:lvl2pPr indent="-279400" lvl="1" marL="9144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2pPr>
            <a:lvl3pPr indent="-279400" lvl="2" marL="13716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3pPr>
            <a:lvl4pPr indent="-279400" lvl="3" marL="18288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4pPr>
            <a:lvl5pPr indent="-279400" lvl="4" marL="22860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5pPr>
            <a:lvl6pPr indent="-279400" lvl="5" marL="27432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indent="-279400" lvl="6" marL="32004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indent="-279400" lvl="7" marL="36576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indent="-279400" lvl="8" marL="41148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/>
        </p:txBody>
      </p:sp>
      <p:sp>
        <p:nvSpPr>
          <p:cNvPr id="113" name="Google Shape;113;p21"/>
          <p:cNvSpPr txBox="1"/>
          <p:nvPr>
            <p:ph idx="9" type="body"/>
          </p:nvPr>
        </p:nvSpPr>
        <p:spPr>
          <a:xfrm>
            <a:off x="1058432" y="149391"/>
            <a:ext cx="3704400" cy="2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17150" spcFirstLastPara="1" rIns="17150" wrap="square" tIns="17150">
            <a:noAutofit/>
          </a:bodyPr>
          <a:lstStyle>
            <a:lvl1pPr indent="-279400" lvl="0" marL="4572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1pPr>
            <a:lvl2pPr indent="-279400" lvl="1" marL="9144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2pPr>
            <a:lvl3pPr indent="-279400" lvl="2" marL="13716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3pPr>
            <a:lvl4pPr indent="-279400" lvl="3" marL="18288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4pPr>
            <a:lvl5pPr indent="-279400" lvl="4" marL="22860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5pPr>
            <a:lvl6pPr indent="-279400" lvl="5" marL="27432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indent="-279400" lvl="6" marL="32004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indent="-279400" lvl="7" marL="36576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indent="-279400" lvl="8" marL="41148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6" name="Google Shape;116;p2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17" name="Google Shape;117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yout White - 2 Columns" showMasterSp="0">
  <p:cSld name="Layout White - 2 Columns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4.png" id="119" name="Google Shape;119;p23"/>
          <p:cNvPicPr preferRelativeResize="0"/>
          <p:nvPr/>
        </p:nvPicPr>
        <p:blipFill rotWithShape="1">
          <a:blip r:embed="rId2">
            <a:alphaModFix/>
          </a:blip>
          <a:srcRect b="21044" l="9343" r="9335" t="21044"/>
          <a:stretch/>
        </p:blipFill>
        <p:spPr>
          <a:xfrm>
            <a:off x="191210" y="184137"/>
            <a:ext cx="613288" cy="1894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" id="120" name="Google Shape;120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1210" y="4717636"/>
            <a:ext cx="613321" cy="423504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3"/>
          <p:cNvSpPr txBox="1"/>
          <p:nvPr>
            <p:ph idx="12" type="sldNum"/>
          </p:nvPr>
        </p:nvSpPr>
        <p:spPr>
          <a:xfrm>
            <a:off x="403230" y="4893853"/>
            <a:ext cx="160800" cy="1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rm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roxima Nova"/>
              <a:buNone/>
              <a:defRPr b="1" i="0" sz="9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roxima Nova"/>
              <a:buNone/>
              <a:defRPr b="1" i="0" sz="9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roxima Nova"/>
              <a:buNone/>
              <a:defRPr b="1" i="0" sz="9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roxima Nova"/>
              <a:buNone/>
              <a:defRPr b="1" i="0" sz="9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roxima Nova"/>
              <a:buNone/>
              <a:defRPr b="1" i="0" sz="9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roxima Nova"/>
              <a:buNone/>
              <a:defRPr b="1" i="0" sz="9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roxima Nova"/>
              <a:buNone/>
              <a:defRPr b="1" i="0" sz="9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roxima Nova"/>
              <a:buNone/>
              <a:defRPr b="1" i="0" sz="9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roxima Nova"/>
              <a:buNone/>
              <a:defRPr b="1" i="0" sz="9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2" name="Google Shape;122;p23"/>
          <p:cNvSpPr/>
          <p:nvPr/>
        </p:nvSpPr>
        <p:spPr>
          <a:xfrm>
            <a:off x="912028" y="205451"/>
            <a:ext cx="38880" cy="110808"/>
          </a:xfrm>
          <a:custGeom>
            <a:rect b="b" l="l" r="r" t="t"/>
            <a:pathLst>
              <a:path extrusionOk="0" h="21600" w="21600">
                <a:moveTo>
                  <a:pt x="8186" y="0"/>
                </a:moveTo>
                <a:lnTo>
                  <a:pt x="21600" y="0"/>
                </a:lnTo>
                <a:lnTo>
                  <a:pt x="14295" y="21600"/>
                </a:lnTo>
                <a:lnTo>
                  <a:pt x="0" y="21600"/>
                </a:lnTo>
                <a:lnTo>
                  <a:pt x="8186" y="0"/>
                </a:lnTo>
                <a:close/>
              </a:path>
            </a:pathLst>
          </a:custGeom>
          <a:solidFill>
            <a:srgbClr val="167DB7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3" name="Google Shape;123;p23"/>
          <p:cNvSpPr txBox="1"/>
          <p:nvPr>
            <p:ph idx="1" type="body"/>
          </p:nvPr>
        </p:nvSpPr>
        <p:spPr>
          <a:xfrm>
            <a:off x="1062451" y="1394289"/>
            <a:ext cx="3333600" cy="25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17150" spcFirstLastPara="1" rIns="17150" wrap="square" tIns="17150">
            <a:normAutofit/>
          </a:bodyPr>
          <a:lstStyle>
            <a:lvl1pPr indent="-279400" lvl="0" marL="4572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 sz="1400"/>
            </a:lvl1pPr>
            <a:lvl2pPr indent="-279400" lvl="1" marL="9144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 sz="1400"/>
            </a:lvl2pPr>
            <a:lvl3pPr indent="-279400" lvl="2" marL="13716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 sz="1400"/>
            </a:lvl3pPr>
            <a:lvl4pPr indent="-279400" lvl="3" marL="18288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 sz="1400"/>
            </a:lvl4pPr>
            <a:lvl5pPr indent="-279400" lvl="4" marL="22860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 sz="1400"/>
            </a:lvl5pPr>
            <a:lvl6pPr indent="-279400" lvl="5" marL="27432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 sz="1400"/>
            </a:lvl6pPr>
            <a:lvl7pPr indent="-279400" lvl="6" marL="32004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 sz="1400"/>
            </a:lvl7pPr>
            <a:lvl8pPr indent="-279400" lvl="7" marL="36576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 sz="1400"/>
            </a:lvl8pPr>
            <a:lvl9pPr indent="-279400" lvl="8" marL="41148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 sz="1400"/>
            </a:lvl9pPr>
          </a:lstStyle>
          <a:p/>
        </p:txBody>
      </p:sp>
      <p:sp>
        <p:nvSpPr>
          <p:cNvPr id="124" name="Google Shape;124;p23"/>
          <p:cNvSpPr txBox="1"/>
          <p:nvPr>
            <p:ph idx="2" type="body"/>
          </p:nvPr>
        </p:nvSpPr>
        <p:spPr>
          <a:xfrm>
            <a:off x="1057735" y="1109974"/>
            <a:ext cx="3333600" cy="1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17150" spcFirstLastPara="1" rIns="17150" wrap="square" tIns="17150">
            <a:normAutofit/>
          </a:bodyPr>
          <a:lstStyle>
            <a:lvl1pPr indent="-279400" lvl="0" marL="4572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 sz="1400"/>
            </a:lvl1pPr>
            <a:lvl2pPr indent="-279400" lvl="1" marL="9144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 sz="1400"/>
            </a:lvl2pPr>
            <a:lvl3pPr indent="-279400" lvl="2" marL="13716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 sz="1400"/>
            </a:lvl3pPr>
            <a:lvl4pPr indent="-279400" lvl="3" marL="18288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 sz="1400"/>
            </a:lvl4pPr>
            <a:lvl5pPr indent="-279400" lvl="4" marL="22860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 sz="1400"/>
            </a:lvl5pPr>
            <a:lvl6pPr indent="-279400" lvl="5" marL="27432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 sz="1400"/>
            </a:lvl6pPr>
            <a:lvl7pPr indent="-279400" lvl="6" marL="32004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 sz="1400"/>
            </a:lvl7pPr>
            <a:lvl8pPr indent="-279400" lvl="7" marL="36576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 sz="1400"/>
            </a:lvl8pPr>
            <a:lvl9pPr indent="-279400" lvl="8" marL="41148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 sz="1400"/>
            </a:lvl9pPr>
          </a:lstStyle>
          <a:p/>
        </p:txBody>
      </p:sp>
      <p:sp>
        <p:nvSpPr>
          <p:cNvPr id="125" name="Google Shape;125;p23"/>
          <p:cNvSpPr txBox="1"/>
          <p:nvPr>
            <p:ph idx="3" type="body"/>
          </p:nvPr>
        </p:nvSpPr>
        <p:spPr>
          <a:xfrm>
            <a:off x="4760451" y="1394289"/>
            <a:ext cx="3333600" cy="25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17150" spcFirstLastPara="1" rIns="17150" wrap="square" tIns="17150">
            <a:normAutofit/>
          </a:bodyPr>
          <a:lstStyle>
            <a:lvl1pPr indent="-279400" lvl="0" marL="4572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 sz="1400"/>
            </a:lvl1pPr>
            <a:lvl2pPr indent="-279400" lvl="1" marL="9144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 sz="1400"/>
            </a:lvl2pPr>
            <a:lvl3pPr indent="-279400" lvl="2" marL="13716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 sz="1400"/>
            </a:lvl3pPr>
            <a:lvl4pPr indent="-279400" lvl="3" marL="18288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 sz="1400"/>
            </a:lvl4pPr>
            <a:lvl5pPr indent="-279400" lvl="4" marL="22860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 sz="1400"/>
            </a:lvl5pPr>
            <a:lvl6pPr indent="-279400" lvl="5" marL="27432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 sz="1400"/>
            </a:lvl6pPr>
            <a:lvl7pPr indent="-279400" lvl="6" marL="32004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 sz="1400"/>
            </a:lvl7pPr>
            <a:lvl8pPr indent="-279400" lvl="7" marL="36576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 sz="1400"/>
            </a:lvl8pPr>
            <a:lvl9pPr indent="-279400" lvl="8" marL="41148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 sz="1400"/>
            </a:lvl9pPr>
          </a:lstStyle>
          <a:p/>
        </p:txBody>
      </p:sp>
      <p:sp>
        <p:nvSpPr>
          <p:cNvPr id="126" name="Google Shape;126;p23"/>
          <p:cNvSpPr txBox="1"/>
          <p:nvPr>
            <p:ph idx="4" type="body"/>
          </p:nvPr>
        </p:nvSpPr>
        <p:spPr>
          <a:xfrm>
            <a:off x="4755735" y="1109974"/>
            <a:ext cx="3333600" cy="1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17150" spcFirstLastPara="1" rIns="17150" wrap="square" tIns="17150">
            <a:normAutofit/>
          </a:bodyPr>
          <a:lstStyle>
            <a:lvl1pPr indent="-279400" lvl="0" marL="4572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 sz="1400"/>
            </a:lvl1pPr>
            <a:lvl2pPr indent="-279400" lvl="1" marL="9144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 sz="1400"/>
            </a:lvl2pPr>
            <a:lvl3pPr indent="-279400" lvl="2" marL="13716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 sz="1400"/>
            </a:lvl3pPr>
            <a:lvl4pPr indent="-279400" lvl="3" marL="18288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 sz="1400"/>
            </a:lvl4pPr>
            <a:lvl5pPr indent="-279400" lvl="4" marL="22860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 sz="1400"/>
            </a:lvl5pPr>
            <a:lvl6pPr indent="-279400" lvl="5" marL="27432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 sz="1400"/>
            </a:lvl6pPr>
            <a:lvl7pPr indent="-279400" lvl="6" marL="32004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 sz="1400"/>
            </a:lvl7pPr>
            <a:lvl8pPr indent="-279400" lvl="7" marL="36576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 sz="1400"/>
            </a:lvl8pPr>
            <a:lvl9pPr indent="-279400" lvl="8" marL="41148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 sz="1400"/>
            </a:lvl9pPr>
          </a:lstStyle>
          <a:p/>
        </p:txBody>
      </p:sp>
      <p:sp>
        <p:nvSpPr>
          <p:cNvPr id="127" name="Google Shape;127;p23"/>
          <p:cNvSpPr txBox="1"/>
          <p:nvPr>
            <p:ph idx="5" type="body"/>
          </p:nvPr>
        </p:nvSpPr>
        <p:spPr>
          <a:xfrm>
            <a:off x="1058432" y="149391"/>
            <a:ext cx="3704400" cy="2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17150" spcFirstLastPara="1" rIns="17150" wrap="square" tIns="17150">
            <a:normAutofit/>
          </a:bodyPr>
          <a:lstStyle>
            <a:lvl1pPr indent="-279400" lvl="0" marL="4572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 sz="1400"/>
            </a:lvl1pPr>
            <a:lvl2pPr indent="-279400" lvl="1" marL="9144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 sz="1400"/>
            </a:lvl2pPr>
            <a:lvl3pPr indent="-279400" lvl="2" marL="13716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 sz="1400"/>
            </a:lvl3pPr>
            <a:lvl4pPr indent="-279400" lvl="3" marL="18288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 sz="1400"/>
            </a:lvl4pPr>
            <a:lvl5pPr indent="-279400" lvl="4" marL="22860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 sz="1400"/>
            </a:lvl5pPr>
            <a:lvl6pPr indent="-279400" lvl="5" marL="27432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 sz="1400"/>
            </a:lvl6pPr>
            <a:lvl7pPr indent="-279400" lvl="6" marL="32004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 sz="1400"/>
            </a:lvl7pPr>
            <a:lvl8pPr indent="-279400" lvl="7" marL="36576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 sz="1400"/>
            </a:lvl8pPr>
            <a:lvl9pPr indent="-279400" lvl="8" marL="41148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sic Layout - Subtitle" showMasterSp="0">
  <p:cSld name="Basic Layout - Subtitle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n" id="129" name="Google Shape;129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1210" y="4717636"/>
            <a:ext cx="613321" cy="423504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4"/>
          <p:cNvSpPr txBox="1"/>
          <p:nvPr>
            <p:ph idx="12" type="sldNum"/>
          </p:nvPr>
        </p:nvSpPr>
        <p:spPr>
          <a:xfrm>
            <a:off x="403230" y="4893853"/>
            <a:ext cx="160800" cy="1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rm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roxima Nova"/>
              <a:buNone/>
              <a:defRPr b="1" i="0" sz="9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roxima Nova"/>
              <a:buNone/>
              <a:defRPr b="1" i="0" sz="9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roxima Nova"/>
              <a:buNone/>
              <a:defRPr b="1" i="0" sz="9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roxima Nova"/>
              <a:buNone/>
              <a:defRPr b="1" i="0" sz="9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roxima Nova"/>
              <a:buNone/>
              <a:defRPr b="1" i="0" sz="9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roxima Nova"/>
              <a:buNone/>
              <a:defRPr b="1" i="0" sz="9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roxima Nova"/>
              <a:buNone/>
              <a:defRPr b="1" i="0" sz="9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roxima Nova"/>
              <a:buNone/>
              <a:defRPr b="1" i="0" sz="9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roxima Nova"/>
              <a:buNone/>
              <a:defRPr b="1" i="0" sz="9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1" name="Google Shape;131;p24"/>
          <p:cNvSpPr txBox="1"/>
          <p:nvPr>
            <p:ph type="title"/>
          </p:nvPr>
        </p:nvSpPr>
        <p:spPr>
          <a:xfrm>
            <a:off x="1046480" y="854874"/>
            <a:ext cx="69582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7DB7"/>
              </a:buClr>
              <a:buSzPts val="2000"/>
              <a:buFont typeface="Helvetica Neue"/>
              <a:buNone/>
              <a:defRPr sz="2000">
                <a:solidFill>
                  <a:srgbClr val="167DB7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 sz="1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 sz="1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 sz="1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 sz="1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 sz="1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 sz="1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 sz="1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 sz="1400"/>
            </a:lvl9pPr>
          </a:lstStyle>
          <a:p/>
        </p:txBody>
      </p:sp>
      <p:pic>
        <p:nvPicPr>
          <p:cNvPr descr="image4.png" id="132" name="Google Shape;132;p24"/>
          <p:cNvPicPr preferRelativeResize="0"/>
          <p:nvPr/>
        </p:nvPicPr>
        <p:blipFill rotWithShape="1">
          <a:blip r:embed="rId3">
            <a:alphaModFix/>
          </a:blip>
          <a:srcRect b="21044" l="9343" r="9335" t="21044"/>
          <a:stretch/>
        </p:blipFill>
        <p:spPr>
          <a:xfrm>
            <a:off x="191210" y="184137"/>
            <a:ext cx="613288" cy="189453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4"/>
          <p:cNvSpPr/>
          <p:nvPr/>
        </p:nvSpPr>
        <p:spPr>
          <a:xfrm>
            <a:off x="912028" y="205451"/>
            <a:ext cx="38880" cy="110808"/>
          </a:xfrm>
          <a:custGeom>
            <a:rect b="b" l="l" r="r" t="t"/>
            <a:pathLst>
              <a:path extrusionOk="0" h="21600" w="21600">
                <a:moveTo>
                  <a:pt x="8186" y="0"/>
                </a:moveTo>
                <a:lnTo>
                  <a:pt x="21600" y="0"/>
                </a:lnTo>
                <a:lnTo>
                  <a:pt x="14295" y="21600"/>
                </a:lnTo>
                <a:lnTo>
                  <a:pt x="0" y="21600"/>
                </a:lnTo>
                <a:lnTo>
                  <a:pt x="8186" y="0"/>
                </a:lnTo>
                <a:close/>
              </a:path>
            </a:pathLst>
          </a:custGeom>
          <a:solidFill>
            <a:srgbClr val="167DB7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4" name="Google Shape;134;p24"/>
          <p:cNvSpPr txBox="1"/>
          <p:nvPr>
            <p:ph idx="1" type="body"/>
          </p:nvPr>
        </p:nvSpPr>
        <p:spPr>
          <a:xfrm>
            <a:off x="1058432" y="149391"/>
            <a:ext cx="3704400" cy="2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17150" spcFirstLastPara="1" rIns="17150" wrap="square" tIns="17150">
            <a:normAutofit/>
          </a:bodyPr>
          <a:lstStyle>
            <a:lvl1pPr indent="-279400" lvl="0" marL="4572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 sz="1400"/>
            </a:lvl1pPr>
            <a:lvl2pPr indent="-279400" lvl="1" marL="9144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 sz="1400"/>
            </a:lvl2pPr>
            <a:lvl3pPr indent="-279400" lvl="2" marL="13716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 sz="1400"/>
            </a:lvl3pPr>
            <a:lvl4pPr indent="-279400" lvl="3" marL="18288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 sz="1400"/>
            </a:lvl4pPr>
            <a:lvl5pPr indent="-279400" lvl="4" marL="22860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 sz="1400"/>
            </a:lvl5pPr>
            <a:lvl6pPr indent="-279400" lvl="5" marL="27432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 sz="1400"/>
            </a:lvl6pPr>
            <a:lvl7pPr indent="-279400" lvl="6" marL="32004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 sz="1400"/>
            </a:lvl7pPr>
            <a:lvl8pPr indent="-279400" lvl="7" marL="36576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 sz="1400"/>
            </a:lvl8pPr>
            <a:lvl9pPr indent="-279400" lvl="8" marL="41148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ngle Image Layout 1" showMasterSp="0">
  <p:cSld name="Single Image Layout_1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5"/>
          <p:cNvSpPr/>
          <p:nvPr>
            <p:ph idx="2" type="pic"/>
          </p:nvPr>
        </p:nvSpPr>
        <p:spPr>
          <a:xfrm>
            <a:off x="0" y="1580"/>
            <a:ext cx="9144000" cy="5162700"/>
          </a:xfrm>
          <a:prstGeom prst="rect">
            <a:avLst/>
          </a:prstGeom>
          <a:noFill/>
          <a:ln>
            <a:noFill/>
          </a:ln>
        </p:spPr>
      </p:sp>
      <p:sp>
        <p:nvSpPr>
          <p:cNvPr id="137" name="Google Shape;137;p25"/>
          <p:cNvSpPr txBox="1"/>
          <p:nvPr>
            <p:ph idx="12" type="sldNum"/>
          </p:nvPr>
        </p:nvSpPr>
        <p:spPr>
          <a:xfrm>
            <a:off x="403230" y="4893853"/>
            <a:ext cx="160800" cy="1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rm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roxima Nova"/>
              <a:buNone/>
              <a:defRPr b="1" i="0" sz="9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roxima Nova"/>
              <a:buNone/>
              <a:defRPr b="1" i="0" sz="9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roxima Nova"/>
              <a:buNone/>
              <a:defRPr b="1" i="0" sz="9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roxima Nova"/>
              <a:buNone/>
              <a:defRPr b="1" i="0" sz="9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roxima Nova"/>
              <a:buNone/>
              <a:defRPr b="1" i="0" sz="9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roxima Nova"/>
              <a:buNone/>
              <a:defRPr b="1" i="0" sz="9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roxima Nova"/>
              <a:buNone/>
              <a:defRPr b="1" i="0" sz="9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roxima Nova"/>
              <a:buNone/>
              <a:defRPr b="1" i="0" sz="9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roxima Nova"/>
              <a:buNone/>
              <a:defRPr b="1" i="0" sz="9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ngle Image Layout 2" showMasterSp="0">
  <p:cSld name="Single Image Layout_2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6"/>
          <p:cNvSpPr/>
          <p:nvPr>
            <p:ph idx="2" type="pic"/>
          </p:nvPr>
        </p:nvSpPr>
        <p:spPr>
          <a:xfrm>
            <a:off x="0" y="1580"/>
            <a:ext cx="9144000" cy="5162700"/>
          </a:xfrm>
          <a:prstGeom prst="rect">
            <a:avLst/>
          </a:prstGeom>
          <a:noFill/>
          <a:ln>
            <a:noFill/>
          </a:ln>
        </p:spPr>
      </p:sp>
      <p:sp>
        <p:nvSpPr>
          <p:cNvPr id="140" name="Google Shape;140;p26"/>
          <p:cNvSpPr txBox="1"/>
          <p:nvPr>
            <p:ph idx="12" type="sldNum"/>
          </p:nvPr>
        </p:nvSpPr>
        <p:spPr>
          <a:xfrm>
            <a:off x="403230" y="4893853"/>
            <a:ext cx="160800" cy="1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rm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roxima Nova"/>
              <a:buNone/>
              <a:defRPr b="1" i="0" sz="9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roxima Nova"/>
              <a:buNone/>
              <a:defRPr b="1" i="0" sz="9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roxima Nova"/>
              <a:buNone/>
              <a:defRPr b="1" i="0" sz="9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roxima Nova"/>
              <a:buNone/>
              <a:defRPr b="1" i="0" sz="9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roxima Nova"/>
              <a:buNone/>
              <a:defRPr b="1" i="0" sz="9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roxima Nova"/>
              <a:buNone/>
              <a:defRPr b="1" i="0" sz="9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roxima Nova"/>
              <a:buNone/>
              <a:defRPr b="1" i="0" sz="9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roxima Nova"/>
              <a:buNone/>
              <a:defRPr b="1" i="0" sz="9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roxima Nova"/>
              <a:buNone/>
              <a:defRPr b="1" i="0" sz="9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ngle Image Layout 9" showMasterSp="0">
  <p:cSld name="Single Image Layout_9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7"/>
          <p:cNvSpPr/>
          <p:nvPr>
            <p:ph idx="2" type="pic"/>
          </p:nvPr>
        </p:nvSpPr>
        <p:spPr>
          <a:xfrm>
            <a:off x="0" y="1580"/>
            <a:ext cx="9144000" cy="5162700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27"/>
          <p:cNvSpPr txBox="1"/>
          <p:nvPr>
            <p:ph idx="12" type="sldNum"/>
          </p:nvPr>
        </p:nvSpPr>
        <p:spPr>
          <a:xfrm>
            <a:off x="403230" y="4893853"/>
            <a:ext cx="160800" cy="1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rm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roxima Nova"/>
              <a:buNone/>
              <a:defRPr b="1" i="0" sz="9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roxima Nova"/>
              <a:buNone/>
              <a:defRPr b="1" i="0" sz="9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roxima Nova"/>
              <a:buNone/>
              <a:defRPr b="1" i="0" sz="9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roxima Nova"/>
              <a:buNone/>
              <a:defRPr b="1" i="0" sz="9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roxima Nova"/>
              <a:buNone/>
              <a:defRPr b="1" i="0" sz="9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roxima Nova"/>
              <a:buNone/>
              <a:defRPr b="1" i="0" sz="9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roxima Nova"/>
              <a:buNone/>
              <a:defRPr b="1" i="0" sz="9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roxima Nova"/>
              <a:buNone/>
              <a:defRPr b="1" i="0" sz="9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roxima Nova"/>
              <a:buNone/>
              <a:defRPr b="1" i="0" sz="9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ngle Image Layout 3" showMasterSp="0">
  <p:cSld name="Single Image Layout_3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8"/>
          <p:cNvSpPr/>
          <p:nvPr>
            <p:ph idx="2" type="pic"/>
          </p:nvPr>
        </p:nvSpPr>
        <p:spPr>
          <a:xfrm>
            <a:off x="0" y="1580"/>
            <a:ext cx="9144000" cy="5162700"/>
          </a:xfrm>
          <a:prstGeom prst="rect">
            <a:avLst/>
          </a:prstGeom>
          <a:noFill/>
          <a:ln>
            <a:noFill/>
          </a:ln>
        </p:spPr>
      </p:sp>
      <p:sp>
        <p:nvSpPr>
          <p:cNvPr id="146" name="Google Shape;146;p28"/>
          <p:cNvSpPr txBox="1"/>
          <p:nvPr>
            <p:ph idx="12" type="sldNum"/>
          </p:nvPr>
        </p:nvSpPr>
        <p:spPr>
          <a:xfrm>
            <a:off x="403230" y="4893853"/>
            <a:ext cx="160800" cy="1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rm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roxima Nova"/>
              <a:buNone/>
              <a:defRPr b="1" i="0" sz="9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roxima Nova"/>
              <a:buNone/>
              <a:defRPr b="1" i="0" sz="9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roxima Nova"/>
              <a:buNone/>
              <a:defRPr b="1" i="0" sz="9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roxima Nova"/>
              <a:buNone/>
              <a:defRPr b="1" i="0" sz="9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roxima Nova"/>
              <a:buNone/>
              <a:defRPr b="1" i="0" sz="9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roxima Nova"/>
              <a:buNone/>
              <a:defRPr b="1" i="0" sz="9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roxima Nova"/>
              <a:buNone/>
              <a:defRPr b="1" i="0" sz="9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roxima Nova"/>
              <a:buNone/>
              <a:defRPr b="1" i="0" sz="9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roxima Nova"/>
              <a:buNone/>
              <a:defRPr b="1" i="0" sz="9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ngle Image Layout 6" showMasterSp="0">
  <p:cSld name="Single Image Layout_6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9"/>
          <p:cNvSpPr/>
          <p:nvPr>
            <p:ph idx="2" type="pic"/>
          </p:nvPr>
        </p:nvSpPr>
        <p:spPr>
          <a:xfrm>
            <a:off x="0" y="1580"/>
            <a:ext cx="9144000" cy="5162700"/>
          </a:xfrm>
          <a:prstGeom prst="rect">
            <a:avLst/>
          </a:prstGeom>
          <a:noFill/>
          <a:ln>
            <a:noFill/>
          </a:ln>
        </p:spPr>
      </p:sp>
      <p:sp>
        <p:nvSpPr>
          <p:cNvPr id="149" name="Google Shape;149;p29"/>
          <p:cNvSpPr txBox="1"/>
          <p:nvPr>
            <p:ph idx="12" type="sldNum"/>
          </p:nvPr>
        </p:nvSpPr>
        <p:spPr>
          <a:xfrm>
            <a:off x="403230" y="4893853"/>
            <a:ext cx="160800" cy="1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rm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roxima Nova"/>
              <a:buNone/>
              <a:defRPr b="1" i="0" sz="9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roxima Nova"/>
              <a:buNone/>
              <a:defRPr b="1" i="0" sz="9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roxima Nova"/>
              <a:buNone/>
              <a:defRPr b="1" i="0" sz="9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roxima Nova"/>
              <a:buNone/>
              <a:defRPr b="1" i="0" sz="9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roxima Nova"/>
              <a:buNone/>
              <a:defRPr b="1" i="0" sz="9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roxima Nova"/>
              <a:buNone/>
              <a:defRPr b="1" i="0" sz="9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roxima Nova"/>
              <a:buNone/>
              <a:defRPr b="1" i="0" sz="9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roxima Nova"/>
              <a:buNone/>
              <a:defRPr b="1" i="0" sz="9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roxima Nova"/>
              <a:buNone/>
              <a:defRPr b="1" i="0" sz="9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ngle Image Layout 7" showMasterSp="0">
  <p:cSld name="Single Image Layout_7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0"/>
          <p:cNvSpPr/>
          <p:nvPr>
            <p:ph idx="2" type="pic"/>
          </p:nvPr>
        </p:nvSpPr>
        <p:spPr>
          <a:xfrm>
            <a:off x="0" y="1580"/>
            <a:ext cx="9144000" cy="5162700"/>
          </a:xfrm>
          <a:prstGeom prst="rect">
            <a:avLst/>
          </a:prstGeom>
          <a:noFill/>
          <a:ln>
            <a:noFill/>
          </a:ln>
        </p:spPr>
      </p:sp>
      <p:sp>
        <p:nvSpPr>
          <p:cNvPr id="152" name="Google Shape;152;p30"/>
          <p:cNvSpPr txBox="1"/>
          <p:nvPr>
            <p:ph idx="12" type="sldNum"/>
          </p:nvPr>
        </p:nvSpPr>
        <p:spPr>
          <a:xfrm>
            <a:off x="403230" y="4893853"/>
            <a:ext cx="160800" cy="1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rm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roxima Nova"/>
              <a:buNone/>
              <a:defRPr b="1" i="0" sz="9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roxima Nova"/>
              <a:buNone/>
              <a:defRPr b="1" i="0" sz="9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roxima Nova"/>
              <a:buNone/>
              <a:defRPr b="1" i="0" sz="9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roxima Nova"/>
              <a:buNone/>
              <a:defRPr b="1" i="0" sz="9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roxima Nova"/>
              <a:buNone/>
              <a:defRPr b="1" i="0" sz="9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roxima Nova"/>
              <a:buNone/>
              <a:defRPr b="1" i="0" sz="9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roxima Nova"/>
              <a:buNone/>
              <a:defRPr b="1" i="0" sz="9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roxima Nova"/>
              <a:buNone/>
              <a:defRPr b="1" i="0" sz="9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roxima Nova"/>
              <a:buNone/>
              <a:defRPr b="1" i="0" sz="9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ngle Image Layout 8" showMasterSp="0">
  <p:cSld name="Single Image Layout_8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1"/>
          <p:cNvSpPr/>
          <p:nvPr>
            <p:ph idx="2" type="pic"/>
          </p:nvPr>
        </p:nvSpPr>
        <p:spPr>
          <a:xfrm>
            <a:off x="0" y="1580"/>
            <a:ext cx="9144000" cy="5162700"/>
          </a:xfrm>
          <a:prstGeom prst="rect">
            <a:avLst/>
          </a:prstGeom>
          <a:noFill/>
          <a:ln>
            <a:noFill/>
          </a:ln>
        </p:spPr>
      </p:sp>
      <p:sp>
        <p:nvSpPr>
          <p:cNvPr id="155" name="Google Shape;155;p31"/>
          <p:cNvSpPr txBox="1"/>
          <p:nvPr>
            <p:ph idx="12" type="sldNum"/>
          </p:nvPr>
        </p:nvSpPr>
        <p:spPr>
          <a:xfrm>
            <a:off x="403230" y="4893853"/>
            <a:ext cx="160800" cy="1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rm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roxima Nova"/>
              <a:buNone/>
              <a:defRPr b="1" i="0" sz="9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roxima Nova"/>
              <a:buNone/>
              <a:defRPr b="1" i="0" sz="9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roxima Nova"/>
              <a:buNone/>
              <a:defRPr b="1" i="0" sz="9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roxima Nova"/>
              <a:buNone/>
              <a:defRPr b="1" i="0" sz="9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roxima Nova"/>
              <a:buNone/>
              <a:defRPr b="1" i="0" sz="9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roxima Nova"/>
              <a:buNone/>
              <a:defRPr b="1" i="0" sz="9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roxima Nova"/>
              <a:buNone/>
              <a:defRPr b="1" i="0" sz="9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roxima Nova"/>
              <a:buNone/>
              <a:defRPr b="1" i="0" sz="9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roxima Nova"/>
              <a:buNone/>
              <a:defRPr b="1" i="0" sz="9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yout White">
  <p:cSld name="Layout White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2"/>
          <p:cNvSpPr txBox="1"/>
          <p:nvPr>
            <p:ph idx="12" type="sldNum"/>
          </p:nvPr>
        </p:nvSpPr>
        <p:spPr>
          <a:xfrm>
            <a:off x="352430" y="4784132"/>
            <a:ext cx="160800" cy="1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rmAutofit lnSpcReduction="10000"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roxima Nova"/>
              <a:buNone/>
              <a:defRPr b="1" i="0" sz="10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roxima Nova"/>
              <a:buNone/>
              <a:defRPr b="1" i="0" sz="10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roxima Nova"/>
              <a:buNone/>
              <a:defRPr b="1" i="0" sz="10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roxima Nova"/>
              <a:buNone/>
              <a:defRPr b="1" i="0" sz="10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roxima Nova"/>
              <a:buNone/>
              <a:defRPr b="1" i="0" sz="10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roxima Nova"/>
              <a:buNone/>
              <a:defRPr b="1" i="0" sz="10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roxima Nova"/>
              <a:buNone/>
              <a:defRPr b="1" i="0" sz="10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roxima Nova"/>
              <a:buNone/>
              <a:defRPr b="1" i="0" sz="10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roxima Nova"/>
              <a:buNone/>
              <a:defRPr b="1" i="0" sz="10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b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32"/>
          <p:cNvSpPr txBox="1"/>
          <p:nvPr>
            <p:ph idx="1" type="body"/>
          </p:nvPr>
        </p:nvSpPr>
        <p:spPr>
          <a:xfrm>
            <a:off x="1212469" y="149391"/>
            <a:ext cx="3550500" cy="2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17150" spcFirstLastPara="1" rIns="17150" wrap="square" tIns="17150">
            <a:normAutofit/>
          </a:bodyPr>
          <a:lstStyle>
            <a:lvl1pPr indent="-279400" lvl="0" marL="4572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●"/>
              <a:defRPr/>
            </a:lvl1pPr>
            <a:lvl2pPr indent="-279400" lvl="1" marL="9144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○"/>
              <a:defRPr/>
            </a:lvl2pPr>
            <a:lvl3pPr indent="-279400" lvl="2" marL="13716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■"/>
              <a:defRPr/>
            </a:lvl3pPr>
            <a:lvl4pPr indent="-279400" lvl="3" marL="18288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●"/>
              <a:defRPr/>
            </a:lvl4pPr>
            <a:lvl5pPr indent="-279400" lvl="4" marL="22860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○"/>
              <a:defRPr/>
            </a:lvl5pPr>
            <a:lvl6pPr indent="-279400" lvl="5" marL="27432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■"/>
              <a:defRPr/>
            </a:lvl6pPr>
            <a:lvl7pPr indent="-279400" lvl="6" marL="32004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●"/>
              <a:defRPr/>
            </a:lvl7pPr>
            <a:lvl8pPr indent="-279400" lvl="7" marL="36576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○"/>
              <a:defRPr/>
            </a:lvl8pPr>
            <a:lvl9pPr indent="-279400" lvl="8" marL="41148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_878b35eefe857270">
  <p:cSld name="BLANK_878b35eefe857270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 Final Cover" showMasterSp="0">
  <p:cSld name="Blue Final Cover">
    <p:bg>
      <p:bgPr>
        <a:solidFill>
          <a:srgbClr val="167DB7"/>
        </a:solid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n" id="161" name="Google Shape;161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324261">
            <a:off x="-494189" y="-1833284"/>
            <a:ext cx="9712305" cy="88100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" id="162" name="Google Shape;162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2896978">
            <a:off x="76826" y="-1953469"/>
            <a:ext cx="8483945" cy="90374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" id="163" name="Google Shape;163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08146" y="2403256"/>
            <a:ext cx="90049" cy="2615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" id="164" name="Google Shape;164;p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59113" y="2404780"/>
            <a:ext cx="1316675" cy="333939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34"/>
          <p:cNvSpPr txBox="1"/>
          <p:nvPr>
            <p:ph type="title"/>
          </p:nvPr>
        </p:nvSpPr>
        <p:spPr>
          <a:xfrm>
            <a:off x="2930553" y="2277221"/>
            <a:ext cx="5632800" cy="24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elvetica Neue"/>
              <a:buNone/>
              <a:defRPr b="0" sz="30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9pPr>
          </a:lstStyle>
          <a:p/>
        </p:txBody>
      </p:sp>
      <p:sp>
        <p:nvSpPr>
          <p:cNvPr id="166" name="Google Shape;166;p34"/>
          <p:cNvSpPr txBox="1"/>
          <p:nvPr>
            <p:ph idx="1" type="body"/>
          </p:nvPr>
        </p:nvSpPr>
        <p:spPr>
          <a:xfrm>
            <a:off x="1062451" y="4464301"/>
            <a:ext cx="33336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50" lIns="17150" spcFirstLastPara="1" rIns="17150" wrap="square" tIns="17150">
            <a:noAutofit/>
          </a:bodyPr>
          <a:lstStyle>
            <a:lvl1pPr indent="-279400" lvl="0" marL="4572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1pPr>
            <a:lvl2pPr indent="-279400" lvl="1" marL="9144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2pPr>
            <a:lvl3pPr indent="-279400" lvl="2" marL="13716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3pPr>
            <a:lvl4pPr indent="-279400" lvl="3" marL="18288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4pPr>
            <a:lvl5pPr indent="-279400" lvl="4" marL="22860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5pPr>
            <a:lvl6pPr indent="-279400" lvl="5" marL="27432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indent="-279400" lvl="6" marL="32004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indent="-279400" lvl="7" marL="36576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indent="-279400" lvl="8" marL="41148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/>
        </p:txBody>
      </p:sp>
      <p:sp>
        <p:nvSpPr>
          <p:cNvPr id="167" name="Google Shape;167;p34"/>
          <p:cNvSpPr txBox="1"/>
          <p:nvPr>
            <p:ph idx="12" type="sldNum"/>
          </p:nvPr>
        </p:nvSpPr>
        <p:spPr>
          <a:xfrm>
            <a:off x="403230" y="4893853"/>
            <a:ext cx="160800" cy="1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roxima Nova"/>
              <a:buNone/>
              <a:defRPr b="1" i="0" sz="9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roxima Nova"/>
              <a:buNone/>
              <a:defRPr b="1" i="0" sz="9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roxima Nova"/>
              <a:buNone/>
              <a:defRPr b="1" i="0" sz="9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roxima Nova"/>
              <a:buNone/>
              <a:defRPr b="1" i="0" sz="9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roxima Nova"/>
              <a:buNone/>
              <a:defRPr b="1" i="0" sz="9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roxima Nova"/>
              <a:buNone/>
              <a:defRPr b="1" i="0" sz="9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roxima Nova"/>
              <a:buNone/>
              <a:defRPr b="1" i="0" sz="9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roxima Nova"/>
              <a:buNone/>
              <a:defRPr b="1" i="0" sz="9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roxima Nova"/>
              <a:buNone/>
              <a:defRPr b="1" i="0" sz="9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0" name="Google Shape;170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3" name="Google Shape;173;p3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74" name="Google Shape;174;p3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75" name="Google Shape;175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8" name="Google Shape;178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8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81" name="Google Shape;181;p38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82" name="Google Shape;182;p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9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85" name="Google Shape;185;p3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40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89" name="Google Shape;189;p40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90" name="Google Shape;190;p40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1" name="Google Shape;191;p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1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194" name="Google Shape;194;p4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42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97" name="Google Shape;197;p42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8" name="Google Shape;198;p4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ngle Image Layout 9 1" showMasterSp="0">
  <p:cSld name="Single Image Layout_9_1"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43"/>
          <p:cNvSpPr/>
          <p:nvPr>
            <p:ph idx="2" type="pic"/>
          </p:nvPr>
        </p:nvSpPr>
        <p:spPr>
          <a:xfrm>
            <a:off x="0" y="1580"/>
            <a:ext cx="9144000" cy="51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Char char="•"/>
              <a:defRPr b="1" i="0" sz="1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Char char="•"/>
              <a:defRPr b="1" i="0" sz="1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Char char="•"/>
              <a:defRPr b="1" i="0" sz="1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Char char="•"/>
              <a:defRPr b="1" i="0" sz="1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Char char="•"/>
              <a:defRPr b="1" i="0" sz="1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Char char="•"/>
              <a:defRPr b="1" i="0" sz="1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Char char="•"/>
              <a:defRPr b="1" i="0" sz="1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Char char="•"/>
              <a:defRPr b="1" i="0" sz="1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Char char="•"/>
              <a:defRPr b="1" i="0" sz="1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01" name="Google Shape;201;p43"/>
          <p:cNvSpPr txBox="1"/>
          <p:nvPr>
            <p:ph idx="12" type="sldNum"/>
          </p:nvPr>
        </p:nvSpPr>
        <p:spPr>
          <a:xfrm>
            <a:off x="403230" y="4893853"/>
            <a:ext cx="160800" cy="1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rm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roxima Nova"/>
              <a:buNone/>
              <a:defRPr b="1" i="0" sz="9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roxima Nova"/>
              <a:buNone/>
              <a:defRPr b="1" i="0" sz="9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roxima Nova"/>
              <a:buNone/>
              <a:defRPr b="1" i="0" sz="9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roxima Nova"/>
              <a:buNone/>
              <a:defRPr b="1" i="0" sz="9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roxima Nova"/>
              <a:buNone/>
              <a:defRPr b="1" i="0" sz="9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roxima Nova"/>
              <a:buNone/>
              <a:defRPr b="1" i="0" sz="9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roxima Nova"/>
              <a:buNone/>
              <a:defRPr b="1" i="0" sz="9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roxima Nova"/>
              <a:buNone/>
              <a:defRPr b="1" i="0" sz="9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roxima Nova"/>
              <a:buNone/>
              <a:defRPr b="1" i="0" sz="9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ngle Image Layout 2 1" showMasterSp="0">
  <p:cSld name="Single Image Layout_2_1"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4"/>
          <p:cNvSpPr/>
          <p:nvPr>
            <p:ph idx="2" type="pic"/>
          </p:nvPr>
        </p:nvSpPr>
        <p:spPr>
          <a:xfrm>
            <a:off x="0" y="1580"/>
            <a:ext cx="9144000" cy="51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Char char="•"/>
              <a:defRPr b="1" i="0" sz="1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Char char="•"/>
              <a:defRPr b="1" i="0" sz="1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Char char="•"/>
              <a:defRPr b="1" i="0" sz="1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Char char="•"/>
              <a:defRPr b="1" i="0" sz="1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Char char="•"/>
              <a:defRPr b="1" i="0" sz="1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Char char="•"/>
              <a:defRPr b="1" i="0" sz="1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Char char="•"/>
              <a:defRPr b="1" i="0" sz="1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Char char="•"/>
              <a:defRPr b="1" i="0" sz="1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Char char="•"/>
              <a:defRPr b="1" i="0" sz="1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04" name="Google Shape;204;p44"/>
          <p:cNvSpPr txBox="1"/>
          <p:nvPr>
            <p:ph idx="12" type="sldNum"/>
          </p:nvPr>
        </p:nvSpPr>
        <p:spPr>
          <a:xfrm>
            <a:off x="403230" y="4893853"/>
            <a:ext cx="160800" cy="1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rm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roxima Nova"/>
              <a:buNone/>
              <a:defRPr b="1" i="0" sz="9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roxima Nova"/>
              <a:buNone/>
              <a:defRPr b="1" i="0" sz="9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roxima Nova"/>
              <a:buNone/>
              <a:defRPr b="1" i="0" sz="9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roxima Nova"/>
              <a:buNone/>
              <a:defRPr b="1" i="0" sz="9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roxima Nova"/>
              <a:buNone/>
              <a:defRPr b="1" i="0" sz="9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roxima Nova"/>
              <a:buNone/>
              <a:defRPr b="1" i="0" sz="9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roxima Nova"/>
              <a:buNone/>
              <a:defRPr b="1" i="0" sz="9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roxima Nova"/>
              <a:buNone/>
              <a:defRPr b="1" i="0" sz="9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roxima Nova"/>
              <a:buNone/>
              <a:defRPr b="1" i="0" sz="9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ngle Image Layout 3 1" showMasterSp="0">
  <p:cSld name="Single Image Layout_3_1"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45"/>
          <p:cNvSpPr/>
          <p:nvPr>
            <p:ph idx="2" type="pic"/>
          </p:nvPr>
        </p:nvSpPr>
        <p:spPr>
          <a:xfrm>
            <a:off x="0" y="1580"/>
            <a:ext cx="9144000" cy="51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Char char="•"/>
              <a:defRPr b="1" i="0" sz="1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Char char="•"/>
              <a:defRPr b="1" i="0" sz="1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Char char="•"/>
              <a:defRPr b="1" i="0" sz="1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Char char="•"/>
              <a:defRPr b="1" i="0" sz="1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Char char="•"/>
              <a:defRPr b="1" i="0" sz="1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Char char="•"/>
              <a:defRPr b="1" i="0" sz="1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Char char="•"/>
              <a:defRPr b="1" i="0" sz="1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Char char="•"/>
              <a:defRPr b="1" i="0" sz="1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Char char="•"/>
              <a:defRPr b="1" i="0" sz="1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07" name="Google Shape;207;p45"/>
          <p:cNvSpPr txBox="1"/>
          <p:nvPr>
            <p:ph idx="12" type="sldNum"/>
          </p:nvPr>
        </p:nvSpPr>
        <p:spPr>
          <a:xfrm>
            <a:off x="403230" y="4893853"/>
            <a:ext cx="160800" cy="1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rm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roxima Nova"/>
              <a:buNone/>
              <a:defRPr b="1" i="0" sz="9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roxima Nova"/>
              <a:buNone/>
              <a:defRPr b="1" i="0" sz="9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roxima Nova"/>
              <a:buNone/>
              <a:defRPr b="1" i="0" sz="9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roxima Nova"/>
              <a:buNone/>
              <a:defRPr b="1" i="0" sz="9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roxima Nova"/>
              <a:buNone/>
              <a:defRPr b="1" i="0" sz="9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roxima Nova"/>
              <a:buNone/>
              <a:defRPr b="1" i="0" sz="9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roxima Nova"/>
              <a:buNone/>
              <a:defRPr b="1" i="0" sz="9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roxima Nova"/>
              <a:buNone/>
              <a:defRPr b="1" i="0" sz="9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roxima Nova"/>
              <a:buNone/>
              <a:defRPr b="1" i="0" sz="9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ngle Image Layout 1 1" showMasterSp="0">
  <p:cSld name="Single Image Layout_1_1"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46"/>
          <p:cNvSpPr/>
          <p:nvPr>
            <p:ph idx="2" type="pic"/>
          </p:nvPr>
        </p:nvSpPr>
        <p:spPr>
          <a:xfrm>
            <a:off x="0" y="1580"/>
            <a:ext cx="9144000" cy="51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Char char="•"/>
              <a:defRPr b="1" i="0" sz="1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Char char="•"/>
              <a:defRPr b="1" i="0" sz="1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Char char="•"/>
              <a:defRPr b="1" i="0" sz="1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Char char="•"/>
              <a:defRPr b="1" i="0" sz="1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Char char="•"/>
              <a:defRPr b="1" i="0" sz="1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Char char="•"/>
              <a:defRPr b="1" i="0" sz="1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Char char="•"/>
              <a:defRPr b="1" i="0" sz="1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Char char="•"/>
              <a:defRPr b="1" i="0" sz="1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Char char="•"/>
              <a:defRPr b="1" i="0" sz="1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10" name="Google Shape;210;p46"/>
          <p:cNvSpPr txBox="1"/>
          <p:nvPr>
            <p:ph idx="12" type="sldNum"/>
          </p:nvPr>
        </p:nvSpPr>
        <p:spPr>
          <a:xfrm>
            <a:off x="403230" y="4893853"/>
            <a:ext cx="160800" cy="1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rm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roxima Nova"/>
              <a:buNone/>
              <a:defRPr b="1" i="0" sz="9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roxima Nova"/>
              <a:buNone/>
              <a:defRPr b="1" i="0" sz="9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roxima Nova"/>
              <a:buNone/>
              <a:defRPr b="1" i="0" sz="9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roxima Nova"/>
              <a:buNone/>
              <a:defRPr b="1" i="0" sz="9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roxima Nova"/>
              <a:buNone/>
              <a:defRPr b="1" i="0" sz="9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roxima Nova"/>
              <a:buNone/>
              <a:defRPr b="1" i="0" sz="9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roxima Nova"/>
              <a:buNone/>
              <a:defRPr b="1" i="0" sz="9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roxima Nova"/>
              <a:buNone/>
              <a:defRPr b="1" i="0" sz="9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roxima Nova"/>
              <a:buNone/>
              <a:defRPr b="1" i="0" sz="9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ngle Image Layout 6 1" showMasterSp="0">
  <p:cSld name="Single Image Layout_6_1"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47"/>
          <p:cNvSpPr/>
          <p:nvPr>
            <p:ph idx="2" type="pic"/>
          </p:nvPr>
        </p:nvSpPr>
        <p:spPr>
          <a:xfrm>
            <a:off x="0" y="1580"/>
            <a:ext cx="9144000" cy="51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Char char="•"/>
              <a:defRPr b="1" i="0" sz="1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Char char="•"/>
              <a:defRPr b="1" i="0" sz="1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Char char="•"/>
              <a:defRPr b="1" i="0" sz="1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Char char="•"/>
              <a:defRPr b="1" i="0" sz="1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Char char="•"/>
              <a:defRPr b="1" i="0" sz="1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Char char="•"/>
              <a:defRPr b="1" i="0" sz="1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Char char="•"/>
              <a:defRPr b="1" i="0" sz="1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Char char="•"/>
              <a:defRPr b="1" i="0" sz="1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Char char="•"/>
              <a:defRPr b="1" i="0" sz="1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13" name="Google Shape;213;p47"/>
          <p:cNvSpPr txBox="1"/>
          <p:nvPr>
            <p:ph idx="12" type="sldNum"/>
          </p:nvPr>
        </p:nvSpPr>
        <p:spPr>
          <a:xfrm>
            <a:off x="403230" y="4893853"/>
            <a:ext cx="160800" cy="1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rm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roxima Nova"/>
              <a:buNone/>
              <a:defRPr b="1" i="0" sz="9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roxima Nova"/>
              <a:buNone/>
              <a:defRPr b="1" i="0" sz="9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roxima Nova"/>
              <a:buNone/>
              <a:defRPr b="1" i="0" sz="9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roxima Nova"/>
              <a:buNone/>
              <a:defRPr b="1" i="0" sz="9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roxima Nova"/>
              <a:buNone/>
              <a:defRPr b="1" i="0" sz="9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roxima Nova"/>
              <a:buNone/>
              <a:defRPr b="1" i="0" sz="9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roxima Nova"/>
              <a:buNone/>
              <a:defRPr b="1" i="0" sz="9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roxima Nova"/>
              <a:buNone/>
              <a:defRPr b="1" i="0" sz="9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roxima Nova"/>
              <a:buNone/>
              <a:defRPr b="1" i="0" sz="9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ngle Image Layout 2 2" showMasterSp="0">
  <p:cSld name="Single Image Layout_2_2"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48"/>
          <p:cNvSpPr/>
          <p:nvPr>
            <p:ph idx="2" type="pic"/>
          </p:nvPr>
        </p:nvSpPr>
        <p:spPr>
          <a:xfrm>
            <a:off x="0" y="1580"/>
            <a:ext cx="9144000" cy="51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Char char="•"/>
              <a:defRPr b="1" i="0" sz="1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Char char="•"/>
              <a:defRPr b="1" i="0" sz="1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Char char="•"/>
              <a:defRPr b="1" i="0" sz="1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Char char="•"/>
              <a:defRPr b="1" i="0" sz="1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Char char="•"/>
              <a:defRPr b="1" i="0" sz="1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Char char="•"/>
              <a:defRPr b="1" i="0" sz="1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Char char="•"/>
              <a:defRPr b="1" i="0" sz="1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Char char="•"/>
              <a:defRPr b="1" i="0" sz="1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Char char="•"/>
              <a:defRPr b="1" i="0" sz="1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16" name="Google Shape;216;p48"/>
          <p:cNvSpPr txBox="1"/>
          <p:nvPr>
            <p:ph idx="12" type="sldNum"/>
          </p:nvPr>
        </p:nvSpPr>
        <p:spPr>
          <a:xfrm>
            <a:off x="403230" y="4893853"/>
            <a:ext cx="160800" cy="1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rm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roxima Nova"/>
              <a:buNone/>
              <a:defRPr b="1" i="0" sz="9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roxima Nova"/>
              <a:buNone/>
              <a:defRPr b="1" i="0" sz="9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roxima Nova"/>
              <a:buNone/>
              <a:defRPr b="1" i="0" sz="9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roxima Nova"/>
              <a:buNone/>
              <a:defRPr b="1" i="0" sz="9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roxima Nova"/>
              <a:buNone/>
              <a:defRPr b="1" i="0" sz="9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roxima Nova"/>
              <a:buNone/>
              <a:defRPr b="1" i="0" sz="9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roxima Nova"/>
              <a:buNone/>
              <a:defRPr b="1" i="0" sz="9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roxima Nova"/>
              <a:buNone/>
              <a:defRPr b="1" i="0" sz="9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roxima Nova"/>
              <a:buNone/>
              <a:defRPr b="1" i="0" sz="9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ngle Image Layout 7 1" showMasterSp="0">
  <p:cSld name="Single Image Layout_7_1"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49"/>
          <p:cNvSpPr/>
          <p:nvPr>
            <p:ph idx="2" type="pic"/>
          </p:nvPr>
        </p:nvSpPr>
        <p:spPr>
          <a:xfrm>
            <a:off x="0" y="1580"/>
            <a:ext cx="9144000" cy="51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Char char="•"/>
              <a:defRPr b="1" i="0" sz="1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Char char="•"/>
              <a:defRPr b="1" i="0" sz="1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Char char="•"/>
              <a:defRPr b="1" i="0" sz="1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Char char="•"/>
              <a:defRPr b="1" i="0" sz="1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Char char="•"/>
              <a:defRPr b="1" i="0" sz="1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Char char="•"/>
              <a:defRPr b="1" i="0" sz="1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Char char="•"/>
              <a:defRPr b="1" i="0" sz="1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Char char="•"/>
              <a:defRPr b="1" i="0" sz="1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Char char="•"/>
              <a:defRPr b="1" i="0" sz="1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19" name="Google Shape;219;p49"/>
          <p:cNvSpPr txBox="1"/>
          <p:nvPr>
            <p:ph idx="12" type="sldNum"/>
          </p:nvPr>
        </p:nvSpPr>
        <p:spPr>
          <a:xfrm>
            <a:off x="403230" y="4893853"/>
            <a:ext cx="160800" cy="1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rm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roxima Nova"/>
              <a:buNone/>
              <a:defRPr b="1" i="0" sz="9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roxima Nova"/>
              <a:buNone/>
              <a:defRPr b="1" i="0" sz="9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roxima Nova"/>
              <a:buNone/>
              <a:defRPr b="1" i="0" sz="9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roxima Nova"/>
              <a:buNone/>
              <a:defRPr b="1" i="0" sz="9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roxima Nova"/>
              <a:buNone/>
              <a:defRPr b="1" i="0" sz="9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roxima Nova"/>
              <a:buNone/>
              <a:defRPr b="1" i="0" sz="9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roxima Nova"/>
              <a:buNone/>
              <a:defRPr b="1" i="0" sz="9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roxima Nova"/>
              <a:buNone/>
              <a:defRPr b="1" i="0" sz="9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roxima Nova"/>
              <a:buNone/>
              <a:defRPr b="1" i="0" sz="9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ngle Image Layout 8 1" showMasterSp="0">
  <p:cSld name="Single Image Layout_8_1"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0"/>
          <p:cNvSpPr/>
          <p:nvPr>
            <p:ph idx="2" type="pic"/>
          </p:nvPr>
        </p:nvSpPr>
        <p:spPr>
          <a:xfrm>
            <a:off x="0" y="1580"/>
            <a:ext cx="9144000" cy="51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Char char="•"/>
              <a:defRPr b="1" i="0" sz="1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Char char="•"/>
              <a:defRPr b="1" i="0" sz="1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Char char="•"/>
              <a:defRPr b="1" i="0" sz="1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Char char="•"/>
              <a:defRPr b="1" i="0" sz="1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Char char="•"/>
              <a:defRPr b="1" i="0" sz="1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Char char="•"/>
              <a:defRPr b="1" i="0" sz="1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Char char="•"/>
              <a:defRPr b="1" i="0" sz="1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Char char="•"/>
              <a:defRPr b="1" i="0" sz="1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Char char="•"/>
              <a:defRPr b="1" i="0" sz="1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22" name="Google Shape;222;p50"/>
          <p:cNvSpPr txBox="1"/>
          <p:nvPr>
            <p:ph idx="12" type="sldNum"/>
          </p:nvPr>
        </p:nvSpPr>
        <p:spPr>
          <a:xfrm>
            <a:off x="403230" y="4893853"/>
            <a:ext cx="160800" cy="1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rm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roxima Nova"/>
              <a:buNone/>
              <a:defRPr b="1" i="0" sz="9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roxima Nova"/>
              <a:buNone/>
              <a:defRPr b="1" i="0" sz="9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roxima Nova"/>
              <a:buNone/>
              <a:defRPr b="1" i="0" sz="9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roxima Nova"/>
              <a:buNone/>
              <a:defRPr b="1" i="0" sz="9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roxima Nova"/>
              <a:buNone/>
              <a:defRPr b="1" i="0" sz="9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roxima Nova"/>
              <a:buNone/>
              <a:defRPr b="1" i="0" sz="9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roxima Nova"/>
              <a:buNone/>
              <a:defRPr b="1" i="0" sz="9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roxima Nova"/>
              <a:buNone/>
              <a:defRPr b="1" i="0" sz="9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roxima Nova"/>
              <a:buNone/>
              <a:defRPr b="1" i="0" sz="9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ngle Image Layout 1 2" showMasterSp="0">
  <p:cSld name="Single Image Layout_1_2"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51"/>
          <p:cNvSpPr/>
          <p:nvPr>
            <p:ph idx="2" type="pic"/>
          </p:nvPr>
        </p:nvSpPr>
        <p:spPr>
          <a:xfrm>
            <a:off x="0" y="1580"/>
            <a:ext cx="9144000" cy="51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Char char="•"/>
              <a:defRPr b="1" i="0" sz="1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Char char="•"/>
              <a:defRPr b="1" i="0" sz="1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Char char="•"/>
              <a:defRPr b="1" i="0" sz="1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Char char="•"/>
              <a:defRPr b="1" i="0" sz="1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Char char="•"/>
              <a:defRPr b="1" i="0" sz="1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Char char="•"/>
              <a:defRPr b="1" i="0" sz="1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Char char="•"/>
              <a:defRPr b="1" i="0" sz="1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Char char="•"/>
              <a:defRPr b="1" i="0" sz="1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Char char="•"/>
              <a:defRPr b="1" i="0" sz="1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25" name="Google Shape;225;p51"/>
          <p:cNvSpPr txBox="1"/>
          <p:nvPr>
            <p:ph idx="12" type="sldNum"/>
          </p:nvPr>
        </p:nvSpPr>
        <p:spPr>
          <a:xfrm>
            <a:off x="403230" y="4893853"/>
            <a:ext cx="160800" cy="1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rm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roxima Nova"/>
              <a:buNone/>
              <a:defRPr b="1" i="0" sz="9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roxima Nova"/>
              <a:buNone/>
              <a:defRPr b="1" i="0" sz="9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roxima Nova"/>
              <a:buNone/>
              <a:defRPr b="1" i="0" sz="9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roxima Nova"/>
              <a:buNone/>
              <a:defRPr b="1" i="0" sz="9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roxima Nova"/>
              <a:buNone/>
              <a:defRPr b="1" i="0" sz="9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roxima Nova"/>
              <a:buNone/>
              <a:defRPr b="1" i="0" sz="9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roxima Nova"/>
              <a:buNone/>
              <a:defRPr b="1" i="0" sz="9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roxima Nova"/>
              <a:buNone/>
              <a:defRPr b="1" i="0" sz="9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roxima Nova"/>
              <a:buNone/>
              <a:defRPr b="1" i="0" sz="9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ngle Image Layout 6 2" showMasterSp="0">
  <p:cSld name="Single Image Layout_6_2"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52"/>
          <p:cNvSpPr/>
          <p:nvPr>
            <p:ph idx="2" type="pic"/>
          </p:nvPr>
        </p:nvSpPr>
        <p:spPr>
          <a:xfrm>
            <a:off x="0" y="1580"/>
            <a:ext cx="9144000" cy="51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Char char="•"/>
              <a:defRPr b="1" i="0" sz="1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Char char="•"/>
              <a:defRPr b="1" i="0" sz="1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Char char="•"/>
              <a:defRPr b="1" i="0" sz="1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Char char="•"/>
              <a:defRPr b="1" i="0" sz="1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Char char="•"/>
              <a:defRPr b="1" i="0" sz="1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Char char="•"/>
              <a:defRPr b="1" i="0" sz="1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Char char="•"/>
              <a:defRPr b="1" i="0" sz="1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Char char="•"/>
              <a:defRPr b="1" i="0" sz="1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Char char="•"/>
              <a:defRPr b="1" i="0" sz="1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28" name="Google Shape;228;p52"/>
          <p:cNvSpPr txBox="1"/>
          <p:nvPr>
            <p:ph idx="12" type="sldNum"/>
          </p:nvPr>
        </p:nvSpPr>
        <p:spPr>
          <a:xfrm>
            <a:off x="403230" y="4893853"/>
            <a:ext cx="160800" cy="1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rm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roxima Nova"/>
              <a:buNone/>
              <a:defRPr b="1" i="0" sz="9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roxima Nova"/>
              <a:buNone/>
              <a:defRPr b="1" i="0" sz="9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roxima Nova"/>
              <a:buNone/>
              <a:defRPr b="1" i="0" sz="9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roxima Nova"/>
              <a:buNone/>
              <a:defRPr b="1" i="0" sz="9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roxima Nova"/>
              <a:buNone/>
              <a:defRPr b="1" i="0" sz="9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roxima Nova"/>
              <a:buNone/>
              <a:defRPr b="1" i="0" sz="9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roxima Nova"/>
              <a:buNone/>
              <a:defRPr b="1" i="0" sz="9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roxima Nova"/>
              <a:buNone/>
              <a:defRPr b="1" i="0" sz="9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roxima Nova"/>
              <a:buNone/>
              <a:defRPr b="1" i="0" sz="9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GHT BLUE Shapes call out 2" showMasterSp="0">
  <p:cSld name="1 Cover Page_1_2_1_1_1_5">
    <p:bg>
      <p:bgPr>
        <a:solidFill>
          <a:schemeClr val="accent2"/>
        </a:solidFill>
      </p:bgPr>
    </p:bg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5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53"/>
          <p:cNvSpPr txBox="1"/>
          <p:nvPr>
            <p:ph type="ctrTitle"/>
          </p:nvPr>
        </p:nvSpPr>
        <p:spPr>
          <a:xfrm>
            <a:off x="225050" y="1779900"/>
            <a:ext cx="6692400" cy="158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2000" lIns="72000" spcFirstLastPara="1" rIns="72000" wrap="square" tIns="7200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Roboto"/>
              <a:buNone/>
              <a:defRPr sz="5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pic>
        <p:nvPicPr>
          <p:cNvPr id="232" name="Google Shape;232;p53"/>
          <p:cNvPicPr preferRelativeResize="0"/>
          <p:nvPr/>
        </p:nvPicPr>
        <p:blipFill rotWithShape="1">
          <a:blip r:embed="rId3">
            <a:alphaModFix/>
          </a:blip>
          <a:srcRect b="0" l="0" r="4561" t="3250"/>
          <a:stretch/>
        </p:blipFill>
        <p:spPr>
          <a:xfrm>
            <a:off x="278100" y="4695611"/>
            <a:ext cx="188328" cy="211894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53"/>
          <p:cNvSpPr txBox="1"/>
          <p:nvPr>
            <p:ph idx="12" type="sldNum"/>
          </p:nvPr>
        </p:nvSpPr>
        <p:spPr>
          <a:xfrm>
            <a:off x="8529300" y="4687135"/>
            <a:ext cx="458400" cy="33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4000" lIns="54000" spcFirstLastPara="1" rIns="54000" wrap="square" tIns="54000">
            <a:norm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ngle Image Layout" showMasterSp="0">
  <p:cSld name="Single Image Layout_10"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54"/>
          <p:cNvSpPr/>
          <p:nvPr>
            <p:ph idx="2" type="pic"/>
          </p:nvPr>
        </p:nvSpPr>
        <p:spPr>
          <a:xfrm>
            <a:off x="0" y="1580"/>
            <a:ext cx="9144000" cy="51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Char char="•"/>
              <a:defRPr b="1" i="0" sz="1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Char char="•"/>
              <a:defRPr b="1" i="0" sz="1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Char char="•"/>
              <a:defRPr b="1" i="0" sz="1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Char char="•"/>
              <a:defRPr b="1" i="0" sz="1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Char char="•"/>
              <a:defRPr b="1" i="0" sz="1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Char char="•"/>
              <a:defRPr b="1" i="0" sz="1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Char char="•"/>
              <a:defRPr b="1" i="0" sz="1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Char char="•"/>
              <a:defRPr b="1" i="0" sz="1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Char char="•"/>
              <a:defRPr b="1" i="0" sz="1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36" name="Google Shape;236;p54"/>
          <p:cNvSpPr txBox="1"/>
          <p:nvPr>
            <p:ph idx="12" type="sldNum"/>
          </p:nvPr>
        </p:nvSpPr>
        <p:spPr>
          <a:xfrm>
            <a:off x="403230" y="4893853"/>
            <a:ext cx="160800" cy="1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rm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roxima Nova"/>
              <a:buNone/>
              <a:defRPr b="1" i="0" sz="9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roxima Nova"/>
              <a:buNone/>
              <a:defRPr b="1" i="0" sz="9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roxima Nova"/>
              <a:buNone/>
              <a:defRPr b="1" i="0" sz="9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roxima Nova"/>
              <a:buNone/>
              <a:defRPr b="1" i="0" sz="9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roxima Nova"/>
              <a:buNone/>
              <a:defRPr b="1" i="0" sz="9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roxima Nova"/>
              <a:buNone/>
              <a:defRPr b="1" i="0" sz="9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roxima Nova"/>
              <a:buNone/>
              <a:defRPr b="1" i="0" sz="9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roxima Nova"/>
              <a:buNone/>
              <a:defRPr b="1" i="0" sz="9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roxima Nova"/>
              <a:buNone/>
              <a:defRPr b="1" i="0" sz="9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52.xml"/><Relationship Id="rId20" Type="http://schemas.openxmlformats.org/officeDocument/2006/relationships/slideLayout" Target="../slideLayouts/slideLayout32.xml"/><Relationship Id="rId41" Type="http://schemas.openxmlformats.org/officeDocument/2006/relationships/theme" Target="../theme/theme1.xml"/><Relationship Id="rId22" Type="http://schemas.openxmlformats.org/officeDocument/2006/relationships/slideLayout" Target="../slideLayouts/slideLayout34.xml"/><Relationship Id="rId21" Type="http://schemas.openxmlformats.org/officeDocument/2006/relationships/slideLayout" Target="../slideLayouts/slideLayout33.xml"/><Relationship Id="rId24" Type="http://schemas.openxmlformats.org/officeDocument/2006/relationships/slideLayout" Target="../slideLayouts/slideLayout36.xml"/><Relationship Id="rId23" Type="http://schemas.openxmlformats.org/officeDocument/2006/relationships/slideLayout" Target="../slideLayouts/slideLayout35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26" Type="http://schemas.openxmlformats.org/officeDocument/2006/relationships/slideLayout" Target="../slideLayouts/slideLayout38.xml"/><Relationship Id="rId25" Type="http://schemas.openxmlformats.org/officeDocument/2006/relationships/slideLayout" Target="../slideLayouts/slideLayout37.xml"/><Relationship Id="rId28" Type="http://schemas.openxmlformats.org/officeDocument/2006/relationships/slideLayout" Target="../slideLayouts/slideLayout40.xml"/><Relationship Id="rId27" Type="http://schemas.openxmlformats.org/officeDocument/2006/relationships/slideLayout" Target="../slideLayouts/slideLayout39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29" Type="http://schemas.openxmlformats.org/officeDocument/2006/relationships/slideLayout" Target="../slideLayouts/slideLayout41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31" Type="http://schemas.openxmlformats.org/officeDocument/2006/relationships/slideLayout" Target="../slideLayouts/slideLayout43.xml"/><Relationship Id="rId30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23.xml"/><Relationship Id="rId33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22.xml"/><Relationship Id="rId32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25.xml"/><Relationship Id="rId35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24.xml"/><Relationship Id="rId34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27.xml"/><Relationship Id="rId37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26.xml"/><Relationship Id="rId36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29.xml"/><Relationship Id="rId39" Type="http://schemas.openxmlformats.org/officeDocument/2006/relationships/slideLayout" Target="../slideLayouts/slideLayout51.xml"/><Relationship Id="rId16" Type="http://schemas.openxmlformats.org/officeDocument/2006/relationships/slideLayout" Target="../slideLayouts/slideLayout28.xml"/><Relationship Id="rId38" Type="http://schemas.openxmlformats.org/officeDocument/2006/relationships/slideLayout" Target="../slideLayouts/slideLayout50.xml"/><Relationship Id="rId19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" name="Google Shape;66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Google Shape;6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8" r:id="rId19"/>
    <p:sldLayoutId id="2147483679" r:id="rId20"/>
    <p:sldLayoutId id="2147483680" r:id="rId21"/>
    <p:sldLayoutId id="2147483681" r:id="rId22"/>
    <p:sldLayoutId id="2147483682" r:id="rId23"/>
    <p:sldLayoutId id="2147483683" r:id="rId24"/>
    <p:sldLayoutId id="2147483684" r:id="rId25"/>
    <p:sldLayoutId id="2147483685" r:id="rId26"/>
    <p:sldLayoutId id="2147483686" r:id="rId27"/>
    <p:sldLayoutId id="2147483687" r:id="rId28"/>
    <p:sldLayoutId id="2147483688" r:id="rId29"/>
    <p:sldLayoutId id="2147483689" r:id="rId30"/>
    <p:sldLayoutId id="2147483690" r:id="rId31"/>
    <p:sldLayoutId id="2147483691" r:id="rId32"/>
    <p:sldLayoutId id="2147483692" r:id="rId33"/>
    <p:sldLayoutId id="2147483693" r:id="rId34"/>
    <p:sldLayoutId id="2147483694" r:id="rId35"/>
    <p:sldLayoutId id="2147483695" r:id="rId36"/>
    <p:sldLayoutId id="2147483696" r:id="rId37"/>
    <p:sldLayoutId id="2147483697" r:id="rId38"/>
    <p:sldLayoutId id="2147483698" r:id="rId39"/>
    <p:sldLayoutId id="2147483699" r:id="rId4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7F7F7"/>
        </a:solidFill>
      </p:bgPr>
    </p:bg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55"/>
          <p:cNvSpPr txBox="1"/>
          <p:nvPr/>
        </p:nvSpPr>
        <p:spPr>
          <a:xfrm>
            <a:off x="537863" y="337500"/>
            <a:ext cx="3823500" cy="8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20250" lIns="20250" spcFirstLastPara="1" rIns="20250" wrap="square" tIns="2025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</a:pPr>
            <a:r>
              <a:t/>
            </a:r>
            <a:endParaRPr sz="1900">
              <a:solidFill>
                <a:srgbClr val="284F7D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</a:pPr>
            <a:r>
              <a:t/>
            </a:r>
            <a:endParaRPr sz="1900">
              <a:solidFill>
                <a:srgbClr val="284F7D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sz="1900">
              <a:solidFill>
                <a:srgbClr val="284F7D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42" name="Google Shape;242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8269" y="4665905"/>
            <a:ext cx="1088695" cy="27810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55"/>
          <p:cNvSpPr txBox="1"/>
          <p:nvPr/>
        </p:nvSpPr>
        <p:spPr>
          <a:xfrm>
            <a:off x="204727" y="44900"/>
            <a:ext cx="2593800" cy="8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50" lIns="7150" spcFirstLastPara="1" rIns="7150" wrap="square" tIns="7150">
            <a:spAutoFit/>
          </a:bodyPr>
          <a:lstStyle/>
          <a:p>
            <a:pPr indent="0" lvl="0" marL="0" rtl="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rgbClr val="284F7D"/>
                </a:solidFill>
                <a:latin typeface="Proxima Nova"/>
                <a:ea typeface="Proxima Nova"/>
                <a:cs typeface="Proxima Nova"/>
                <a:sym typeface="Proxima Nova"/>
              </a:rPr>
              <a:t>Acuerdo FEFAC 2026</a:t>
            </a:r>
            <a:endParaRPr sz="2200">
              <a:solidFill>
                <a:srgbClr val="284F7D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44" name="Google Shape;244;p55"/>
          <p:cNvSpPr txBox="1"/>
          <p:nvPr/>
        </p:nvSpPr>
        <p:spPr>
          <a:xfrm>
            <a:off x="540008" y="4893853"/>
            <a:ext cx="111300" cy="1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fld id="{00000000-1234-1234-1234-123412341234}" type="slidenum">
              <a:rPr b="0" i="0" lang="en-GB" sz="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  <a:endParaRPr b="0" i="0" sz="500" u="none" cap="none" strike="noStrik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45" name="Google Shape;245;p55"/>
          <p:cNvSpPr txBox="1"/>
          <p:nvPr/>
        </p:nvSpPr>
        <p:spPr>
          <a:xfrm>
            <a:off x="4204715" y="1997561"/>
            <a:ext cx="830400" cy="3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7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2"/>
              <a:buFont typeface="Arial"/>
              <a:buNone/>
            </a:pPr>
            <a:r>
              <a:rPr lang="en-GB" sz="2338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+</a:t>
            </a:r>
            <a:r>
              <a:rPr lang="en-GB" sz="2338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70K</a:t>
            </a:r>
            <a:endParaRPr i="0" sz="2338" u="none" cap="none" strike="noStrike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46" name="Google Shape;246;p55"/>
          <p:cNvSpPr txBox="1"/>
          <p:nvPr/>
        </p:nvSpPr>
        <p:spPr>
          <a:xfrm>
            <a:off x="2206643" y="2278275"/>
            <a:ext cx="2140200" cy="29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9"/>
              <a:buFont typeface="Arial"/>
              <a:buNone/>
            </a:pPr>
            <a:r>
              <a:rPr lang="en-GB" sz="1147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empresas activas al año*</a:t>
            </a:r>
            <a:endParaRPr i="0" sz="1147" u="none" cap="none" strike="noStrike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47" name="Google Shape;247;p55"/>
          <p:cNvSpPr txBox="1"/>
          <p:nvPr/>
        </p:nvSpPr>
        <p:spPr>
          <a:xfrm>
            <a:off x="4369316" y="2047819"/>
            <a:ext cx="830400" cy="3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7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2"/>
              <a:buFont typeface="Arial"/>
              <a:buNone/>
            </a:pPr>
            <a:r>
              <a:rPr lang="en-GB" sz="2338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2.</a:t>
            </a:r>
            <a:r>
              <a:rPr lang="en-GB" sz="2338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7M</a:t>
            </a:r>
            <a:endParaRPr i="0" sz="2338" u="none" cap="none" strike="noStrike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48" name="Google Shape;248;p55"/>
          <p:cNvSpPr txBox="1"/>
          <p:nvPr/>
        </p:nvSpPr>
        <p:spPr>
          <a:xfrm>
            <a:off x="4369311" y="2432817"/>
            <a:ext cx="1653300" cy="3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7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2"/>
              <a:buFont typeface="Arial"/>
              <a:buNone/>
            </a:pPr>
            <a:r>
              <a:rPr lang="en-GB" sz="1225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vacantes publicadas*</a:t>
            </a:r>
            <a:endParaRPr i="0" sz="1225" u="none" cap="none" strike="noStrike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49" name="Google Shape;249;p55"/>
          <p:cNvSpPr txBox="1"/>
          <p:nvPr/>
        </p:nvSpPr>
        <p:spPr>
          <a:xfrm>
            <a:off x="4479723" y="4586247"/>
            <a:ext cx="796200" cy="2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1"/>
              <a:buFont typeface="Arial"/>
              <a:buNone/>
            </a:pPr>
            <a:r>
              <a:rPr lang="en-GB" sz="2242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3.7M</a:t>
            </a:r>
            <a:endParaRPr i="0" sz="2242" u="none" cap="none" strike="noStrike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50" name="Google Shape;250;p55"/>
          <p:cNvSpPr txBox="1"/>
          <p:nvPr/>
        </p:nvSpPr>
        <p:spPr>
          <a:xfrm>
            <a:off x="4479726" y="4955371"/>
            <a:ext cx="1379400" cy="18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1"/>
              <a:buFont typeface="Arial"/>
              <a:buNone/>
            </a:pPr>
            <a:r>
              <a:rPr lang="en-GB" sz="1174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personas inscritas en ofertas*</a:t>
            </a:r>
            <a:endParaRPr sz="1174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51" name="Google Shape;251;p55"/>
          <p:cNvSpPr/>
          <p:nvPr/>
        </p:nvSpPr>
        <p:spPr>
          <a:xfrm>
            <a:off x="547434" y="2500997"/>
            <a:ext cx="582300" cy="582300"/>
          </a:xfrm>
          <a:prstGeom prst="ellipse">
            <a:avLst/>
          </a:prstGeom>
          <a:solidFill>
            <a:srgbClr val="C0D8E8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55"/>
          <p:cNvSpPr/>
          <p:nvPr/>
        </p:nvSpPr>
        <p:spPr>
          <a:xfrm>
            <a:off x="564647" y="1714566"/>
            <a:ext cx="582300" cy="582300"/>
          </a:xfrm>
          <a:prstGeom prst="ellipse">
            <a:avLst/>
          </a:prstGeom>
          <a:solidFill>
            <a:srgbClr val="C0D8E8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55"/>
          <p:cNvSpPr txBox="1"/>
          <p:nvPr/>
        </p:nvSpPr>
        <p:spPr>
          <a:xfrm>
            <a:off x="1226737" y="1788039"/>
            <a:ext cx="2878200" cy="4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20250" lIns="20250" spcFirstLastPara="1" rIns="20250" wrap="square" tIns="202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rPr>
              <a:t>1 Inserción + 1 cuenta de usuario</a:t>
            </a:r>
            <a:endParaRPr sz="1100">
              <a:solidFill>
                <a:srgbClr val="5E5E5E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700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rPr>
              <a:t>213,5€+IVA  </a:t>
            </a:r>
            <a:r>
              <a:rPr b="1" lang="en-GB" sz="1200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rPr>
              <a:t>(dto de 30%)</a:t>
            </a:r>
            <a:endParaRPr b="1" sz="1200">
              <a:solidFill>
                <a:srgbClr val="5E5E5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4" name="Google Shape;254;p55"/>
          <p:cNvSpPr txBox="1"/>
          <p:nvPr/>
        </p:nvSpPr>
        <p:spPr>
          <a:xfrm>
            <a:off x="1226737" y="2598478"/>
            <a:ext cx="2878200" cy="7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20250" lIns="20250" spcFirstLastPara="1" rIns="20250" wrap="square" tIns="202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rPr>
              <a:t>Pack de 3 inserciones + 1 usuario</a:t>
            </a:r>
            <a:endParaRPr sz="1100">
              <a:solidFill>
                <a:srgbClr val="5E5E5E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b="1" lang="en-GB" sz="1700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rPr>
              <a:t>397,5€+IVA   </a:t>
            </a:r>
            <a:r>
              <a:rPr b="1" lang="en-GB" sz="1200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rPr>
              <a:t>(dto de 50%)</a:t>
            </a:r>
            <a:endParaRPr b="1" sz="1200">
              <a:solidFill>
                <a:srgbClr val="5E5E5E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5E5E5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5" name="Google Shape;255;p55"/>
          <p:cNvSpPr txBox="1"/>
          <p:nvPr/>
        </p:nvSpPr>
        <p:spPr>
          <a:xfrm>
            <a:off x="7218947" y="44888"/>
            <a:ext cx="1757700" cy="13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50" lIns="7150" spcFirstLastPara="1" rIns="7150" wrap="square" tIns="7150">
            <a:spAutoFit/>
          </a:bodyPr>
          <a:lstStyle/>
          <a:p>
            <a:pPr indent="0" lvl="0" marL="0" rtl="0" algn="r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Presentación general 2023</a:t>
            </a:r>
            <a:endParaRPr sz="8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56" name="Google Shape;256;p55"/>
          <p:cNvSpPr/>
          <p:nvPr/>
        </p:nvSpPr>
        <p:spPr>
          <a:xfrm>
            <a:off x="6778131" y="0"/>
            <a:ext cx="2291400" cy="2582100"/>
          </a:xfrm>
          <a:prstGeom prst="roundRect">
            <a:avLst>
              <a:gd fmla="val 0" name="adj"/>
            </a:avLst>
          </a:prstGeom>
          <a:solidFill>
            <a:srgbClr val="4A7DBA"/>
          </a:solidFill>
          <a:ln>
            <a:noFill/>
          </a:ln>
        </p:spPr>
        <p:txBody>
          <a:bodyPr anchorCtr="0" anchor="ctr" bIns="34225" lIns="34225" spcFirstLastPara="1" rIns="34225" wrap="square" tIns="34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24">
              <a:solidFill>
                <a:srgbClr val="284F7D"/>
              </a:solidFill>
            </a:endParaRPr>
          </a:p>
        </p:txBody>
      </p:sp>
      <p:sp>
        <p:nvSpPr>
          <p:cNvPr id="257" name="Google Shape;257;p55"/>
          <p:cNvSpPr/>
          <p:nvPr/>
        </p:nvSpPr>
        <p:spPr>
          <a:xfrm>
            <a:off x="4486888" y="2569729"/>
            <a:ext cx="2291400" cy="2561400"/>
          </a:xfrm>
          <a:prstGeom prst="roundRect">
            <a:avLst>
              <a:gd fmla="val 0" name="adj"/>
            </a:avLst>
          </a:prstGeom>
          <a:solidFill>
            <a:srgbClr val="5D8EAE"/>
          </a:solidFill>
          <a:ln>
            <a:noFill/>
          </a:ln>
        </p:spPr>
        <p:txBody>
          <a:bodyPr anchorCtr="0" anchor="ctr" bIns="34225" lIns="34225" spcFirstLastPara="1" rIns="34225" wrap="square" tIns="34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24">
              <a:solidFill>
                <a:srgbClr val="284F7D"/>
              </a:solidFill>
            </a:endParaRPr>
          </a:p>
        </p:txBody>
      </p:sp>
      <p:sp>
        <p:nvSpPr>
          <p:cNvPr id="258" name="Google Shape;258;p55"/>
          <p:cNvSpPr/>
          <p:nvPr/>
        </p:nvSpPr>
        <p:spPr>
          <a:xfrm>
            <a:off x="6778128" y="2582091"/>
            <a:ext cx="2291400" cy="2561400"/>
          </a:xfrm>
          <a:prstGeom prst="roundRect">
            <a:avLst>
              <a:gd fmla="val 0" name="adj"/>
            </a:avLst>
          </a:prstGeom>
          <a:solidFill>
            <a:srgbClr val="BDE2EA"/>
          </a:solidFill>
          <a:ln>
            <a:noFill/>
          </a:ln>
        </p:spPr>
        <p:txBody>
          <a:bodyPr anchorCtr="0" anchor="ctr" bIns="34225" lIns="34225" spcFirstLastPara="1" rIns="34225" wrap="square" tIns="34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24">
              <a:solidFill>
                <a:srgbClr val="284F7D"/>
              </a:solidFill>
            </a:endParaRPr>
          </a:p>
        </p:txBody>
      </p:sp>
      <p:sp>
        <p:nvSpPr>
          <p:cNvPr id="259" name="Google Shape;259;p55"/>
          <p:cNvSpPr/>
          <p:nvPr/>
        </p:nvSpPr>
        <p:spPr>
          <a:xfrm>
            <a:off x="4486888" y="1"/>
            <a:ext cx="2291400" cy="2582100"/>
          </a:xfrm>
          <a:prstGeom prst="roundRect">
            <a:avLst>
              <a:gd fmla="val 0" name="adj"/>
            </a:avLst>
          </a:prstGeom>
          <a:solidFill>
            <a:srgbClr val="284F7D"/>
          </a:solidFill>
          <a:ln>
            <a:noFill/>
          </a:ln>
        </p:spPr>
        <p:txBody>
          <a:bodyPr anchorCtr="0" anchor="ctr" bIns="34225" lIns="34225" spcFirstLastPara="1" rIns="34225" wrap="square" tIns="34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24">
              <a:solidFill>
                <a:srgbClr val="284F7D"/>
              </a:solidFill>
            </a:endParaRPr>
          </a:p>
        </p:txBody>
      </p:sp>
      <p:sp>
        <p:nvSpPr>
          <p:cNvPr id="260" name="Google Shape;260;p55"/>
          <p:cNvSpPr txBox="1"/>
          <p:nvPr/>
        </p:nvSpPr>
        <p:spPr>
          <a:xfrm>
            <a:off x="4708573" y="1790630"/>
            <a:ext cx="744000" cy="2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0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9"/>
              <a:buFont typeface="Arial"/>
              <a:buNone/>
            </a:pPr>
            <a:r>
              <a:rPr lang="en-GB" sz="2059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60</a:t>
            </a:r>
            <a:r>
              <a:rPr lang="en-GB" sz="2059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K</a:t>
            </a:r>
            <a:endParaRPr i="0" sz="2059" u="none" cap="none" strike="noStrike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61" name="Google Shape;261;p55"/>
          <p:cNvSpPr txBox="1"/>
          <p:nvPr/>
        </p:nvSpPr>
        <p:spPr>
          <a:xfrm>
            <a:off x="4708576" y="2135745"/>
            <a:ext cx="2048400" cy="2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0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9"/>
              <a:buFont typeface="Arial"/>
              <a:buNone/>
            </a:pPr>
            <a:r>
              <a:rPr lang="en-GB" sz="1123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empresas activas al año*</a:t>
            </a:r>
            <a:endParaRPr i="0" sz="1123" u="none" cap="none" strike="noStrike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62" name="Google Shape;262;p55"/>
          <p:cNvSpPr txBox="1"/>
          <p:nvPr/>
        </p:nvSpPr>
        <p:spPr>
          <a:xfrm>
            <a:off x="7064546" y="1790630"/>
            <a:ext cx="744000" cy="2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0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9"/>
              <a:buFont typeface="Arial"/>
              <a:buNone/>
            </a:pPr>
            <a:r>
              <a:rPr lang="en-GB" sz="2059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2.4</a:t>
            </a:r>
            <a:r>
              <a:rPr lang="en-GB" sz="2059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M</a:t>
            </a:r>
            <a:endParaRPr i="0" sz="2059" u="none" cap="none" strike="noStrike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63" name="Google Shape;263;p55"/>
          <p:cNvSpPr txBox="1"/>
          <p:nvPr/>
        </p:nvSpPr>
        <p:spPr>
          <a:xfrm>
            <a:off x="7064541" y="2135745"/>
            <a:ext cx="1482000" cy="2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0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9"/>
              <a:buFont typeface="Arial"/>
              <a:buNone/>
            </a:pPr>
            <a:r>
              <a:rPr lang="en-GB" sz="1123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vacantes publicadas*</a:t>
            </a:r>
            <a:endParaRPr i="0" sz="1123" u="none" cap="none" strike="noStrike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64" name="Google Shape;264;p55"/>
          <p:cNvSpPr txBox="1"/>
          <p:nvPr/>
        </p:nvSpPr>
        <p:spPr>
          <a:xfrm>
            <a:off x="4962806" y="4111149"/>
            <a:ext cx="713400" cy="26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7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61"/>
              <a:buFont typeface="Arial"/>
              <a:buNone/>
            </a:pPr>
            <a:r>
              <a:rPr lang="en-GB" sz="1974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+4M</a:t>
            </a:r>
            <a:endParaRPr i="0" sz="1974" u="none" cap="none" strike="noStrike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65" name="Google Shape;265;p55"/>
          <p:cNvSpPr txBox="1"/>
          <p:nvPr/>
        </p:nvSpPr>
        <p:spPr>
          <a:xfrm>
            <a:off x="4962808" y="4442034"/>
            <a:ext cx="1236600" cy="16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7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61"/>
              <a:buFont typeface="Arial"/>
              <a:buNone/>
            </a:pPr>
            <a:r>
              <a:rPr lang="en-GB" sz="1076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personas inscritas en ofertas*</a:t>
            </a:r>
            <a:endParaRPr sz="1076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66" name="Google Shape;266;p55"/>
          <p:cNvSpPr txBox="1"/>
          <p:nvPr/>
        </p:nvSpPr>
        <p:spPr>
          <a:xfrm>
            <a:off x="7221635" y="4111149"/>
            <a:ext cx="713400" cy="26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7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61"/>
              <a:buFont typeface="Arial"/>
              <a:buNone/>
            </a:pPr>
            <a:r>
              <a:rPr lang="en-GB" sz="1974">
                <a:solidFill>
                  <a:srgbClr val="284F7D"/>
                </a:solidFill>
                <a:latin typeface="Proxima Nova"/>
                <a:ea typeface="Proxima Nova"/>
                <a:cs typeface="Proxima Nova"/>
                <a:sym typeface="Proxima Nova"/>
              </a:rPr>
              <a:t>+</a:t>
            </a:r>
            <a:r>
              <a:rPr lang="en-GB" sz="1974">
                <a:solidFill>
                  <a:srgbClr val="284F7D"/>
                </a:solidFill>
                <a:latin typeface="Proxima Nova"/>
                <a:ea typeface="Proxima Nova"/>
                <a:cs typeface="Proxima Nova"/>
                <a:sym typeface="Proxima Nova"/>
              </a:rPr>
              <a:t>128M</a:t>
            </a:r>
            <a:endParaRPr sz="1974">
              <a:solidFill>
                <a:srgbClr val="284F7D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61"/>
              <a:buFont typeface="Arial"/>
              <a:buNone/>
            </a:pPr>
            <a:r>
              <a:t/>
            </a:r>
            <a:endParaRPr sz="1974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67" name="Google Shape;267;p55"/>
          <p:cNvSpPr txBox="1"/>
          <p:nvPr/>
        </p:nvSpPr>
        <p:spPr>
          <a:xfrm>
            <a:off x="7221628" y="4440473"/>
            <a:ext cx="1761900" cy="1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7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61"/>
              <a:buFont typeface="Arial"/>
              <a:buNone/>
            </a:pPr>
            <a:r>
              <a:rPr lang="en-GB" sz="1076">
                <a:solidFill>
                  <a:srgbClr val="284F7D"/>
                </a:solidFill>
                <a:latin typeface="Proxima Nova"/>
                <a:ea typeface="Proxima Nova"/>
                <a:cs typeface="Proxima Nova"/>
                <a:sym typeface="Proxima Nova"/>
              </a:rPr>
              <a:t>inscripciones registradas</a:t>
            </a:r>
            <a:endParaRPr sz="1076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68" name="Google Shape;268;p55"/>
          <p:cNvSpPr txBox="1"/>
          <p:nvPr/>
        </p:nvSpPr>
        <p:spPr>
          <a:xfrm>
            <a:off x="664775" y="3408575"/>
            <a:ext cx="208500" cy="18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